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22"/>
  </p:notesMasterIdLst>
  <p:sldIdLst>
    <p:sldId id="262" r:id="rId5"/>
    <p:sldId id="299" r:id="rId6"/>
    <p:sldId id="326" r:id="rId7"/>
    <p:sldId id="268" r:id="rId8"/>
    <p:sldId id="325" r:id="rId9"/>
    <p:sldId id="323" r:id="rId10"/>
    <p:sldId id="306" r:id="rId11"/>
    <p:sldId id="318" r:id="rId12"/>
    <p:sldId id="315" r:id="rId13"/>
    <p:sldId id="320" r:id="rId14"/>
    <p:sldId id="335" r:id="rId15"/>
    <p:sldId id="310" r:id="rId16"/>
    <p:sldId id="2147374352" r:id="rId17"/>
    <p:sldId id="336" r:id="rId18"/>
    <p:sldId id="327" r:id="rId19"/>
    <p:sldId id="322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568" userDrawn="1">
          <p15:clr>
            <a:srgbClr val="A4A3A4"/>
          </p15:clr>
        </p15:guide>
        <p15:guide id="2" orient="horz" pos="336" userDrawn="1">
          <p15:clr>
            <a:srgbClr val="A4A3A4"/>
          </p15:clr>
        </p15:guide>
        <p15:guide id="3" orient="horz" pos="720" userDrawn="1">
          <p15:clr>
            <a:srgbClr val="A4A3A4"/>
          </p15:clr>
        </p15:guide>
        <p15:guide id="4" orient="horz" pos="2616" userDrawn="1">
          <p15:clr>
            <a:srgbClr val="A4A3A4"/>
          </p15:clr>
        </p15:guide>
        <p15:guide id="5" pos="26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vete, Danielle" initials="PD" lastIdx="1" clrIdx="0">
    <p:extLst>
      <p:ext uri="{19B8F6BF-5375-455C-9EA6-DF929625EA0E}">
        <p15:presenceInfo xmlns:p15="http://schemas.microsoft.com/office/powerpoint/2012/main" userId="S::danielle.prevete@landorandfitch.com::ea741048-338b-4cc5-acdc-1e3087087a08" providerId="AD"/>
      </p:ext>
    </p:extLst>
  </p:cmAuthor>
  <p:cmAuthor id="2" name="Grace Jung" initials="GJ" lastIdx="3" clrIdx="1">
    <p:extLst>
      <p:ext uri="{19B8F6BF-5375-455C-9EA6-DF929625EA0E}">
        <p15:presenceInfo xmlns:p15="http://schemas.microsoft.com/office/powerpoint/2012/main" userId="S::grace.jung@landorandfitch.com::97d4d1cb-889a-4aa0-8ca0-500bfccc1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DC"/>
    <a:srgbClr val="F8F7F5"/>
    <a:srgbClr val="F8F7F6"/>
    <a:srgbClr val="F8F8F6"/>
    <a:srgbClr val="F8F9F6"/>
    <a:srgbClr val="F8FAF6"/>
    <a:srgbClr val="F8F4F6"/>
    <a:srgbClr val="ECE8E6"/>
    <a:srgbClr val="D8D2CC"/>
    <a:srgbClr val="B0A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B9A246-0903-4625-9FA1-439099217517}" v="220" dt="2022-05-04T07:25:32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9" autoAdjust="0"/>
    <p:restoredTop sz="95570" autoAdjust="0"/>
  </p:normalViewPr>
  <p:slideViewPr>
    <p:cSldViewPr snapToGrid="0">
      <p:cViewPr varScale="1">
        <p:scale>
          <a:sx n="95" d="100"/>
          <a:sy n="95" d="100"/>
        </p:scale>
        <p:origin x="418" y="77"/>
      </p:cViewPr>
      <p:guideLst>
        <p:guide pos="5568"/>
        <p:guide orient="horz" pos="336"/>
        <p:guide orient="horz" pos="720"/>
        <p:guide orient="horz" pos="2616"/>
        <p:guide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jciech.Pazdzierkiewicz" userId="2aa65153-47ad-4309-a227-b18c48860cd9" providerId="ADAL" clId="{FEB9A246-0903-4625-9FA1-439099217517}"/>
    <pc:docChg chg="undo custSel addSld delSld modSld sldOrd">
      <pc:chgData name="Wojciech.Pazdzierkiewicz" userId="2aa65153-47ad-4309-a227-b18c48860cd9" providerId="ADAL" clId="{FEB9A246-0903-4625-9FA1-439099217517}" dt="2022-05-04T07:35:57.157" v="2115" actId="20577"/>
      <pc:docMkLst>
        <pc:docMk/>
      </pc:docMkLst>
      <pc:sldChg chg="add del ord">
        <pc:chgData name="Wojciech.Pazdzierkiewicz" userId="2aa65153-47ad-4309-a227-b18c48860cd9" providerId="ADAL" clId="{FEB9A246-0903-4625-9FA1-439099217517}" dt="2022-04-29T15:10:45.529" v="995"/>
        <pc:sldMkLst>
          <pc:docMk/>
          <pc:sldMk cId="1052415321" sldId="258"/>
        </pc:sldMkLst>
      </pc:sldChg>
      <pc:sldChg chg="modSp del mod">
        <pc:chgData name="Wojciech.Pazdzierkiewicz" userId="2aa65153-47ad-4309-a227-b18c48860cd9" providerId="ADAL" clId="{FEB9A246-0903-4625-9FA1-439099217517}" dt="2022-04-29T16:56:40.184" v="1172" actId="47"/>
        <pc:sldMkLst>
          <pc:docMk/>
          <pc:sldMk cId="902238891" sldId="264"/>
        </pc:sldMkLst>
        <pc:spChg chg="mod">
          <ac:chgData name="Wojciech.Pazdzierkiewicz" userId="2aa65153-47ad-4309-a227-b18c48860cd9" providerId="ADAL" clId="{FEB9A246-0903-4625-9FA1-439099217517}" dt="2022-04-27T12:17:41.501" v="248" actId="20577"/>
          <ac:spMkLst>
            <pc:docMk/>
            <pc:sldMk cId="902238891" sldId="264"/>
            <ac:spMk id="2" creationId="{BE1D70F4-C4D5-204B-B914-FFD45F504A3E}"/>
          </ac:spMkLst>
        </pc:spChg>
        <pc:spChg chg="mod">
          <ac:chgData name="Wojciech.Pazdzierkiewicz" userId="2aa65153-47ad-4309-a227-b18c48860cd9" providerId="ADAL" clId="{FEB9A246-0903-4625-9FA1-439099217517}" dt="2022-04-29T16:56:27.639" v="1168" actId="20577"/>
          <ac:spMkLst>
            <pc:docMk/>
            <pc:sldMk cId="902238891" sldId="264"/>
            <ac:spMk id="4" creationId="{7D78C17C-0797-254E-B1A9-5BE14E6120A6}"/>
          </ac:spMkLst>
        </pc:spChg>
      </pc:sldChg>
      <pc:sldChg chg="addSp delSp modSp mod">
        <pc:chgData name="Wojciech.Pazdzierkiewicz" userId="2aa65153-47ad-4309-a227-b18c48860cd9" providerId="ADAL" clId="{FEB9A246-0903-4625-9FA1-439099217517}" dt="2022-05-04T07:35:57.157" v="2115" actId="20577"/>
        <pc:sldMkLst>
          <pc:docMk/>
          <pc:sldMk cId="2984237007" sldId="268"/>
        </pc:sldMkLst>
        <pc:spChg chg="mod">
          <ac:chgData name="Wojciech.Pazdzierkiewicz" userId="2aa65153-47ad-4309-a227-b18c48860cd9" providerId="ADAL" clId="{FEB9A246-0903-4625-9FA1-439099217517}" dt="2022-04-27T14:33:20.134" v="280"/>
          <ac:spMkLst>
            <pc:docMk/>
            <pc:sldMk cId="2984237007" sldId="268"/>
            <ac:spMk id="2" creationId="{3CF6F8FE-BA4C-F843-AC7D-C7395EF279F9}"/>
          </ac:spMkLst>
        </pc:spChg>
        <pc:spChg chg="add mod">
          <ac:chgData name="Wojciech.Pazdzierkiewicz" userId="2aa65153-47ad-4309-a227-b18c48860cd9" providerId="ADAL" clId="{FEB9A246-0903-4625-9FA1-439099217517}" dt="2022-04-29T11:40:05.719" v="706" actId="14100"/>
          <ac:spMkLst>
            <pc:docMk/>
            <pc:sldMk cId="2984237007" sldId="268"/>
            <ac:spMk id="5" creationId="{D386AE20-36BE-47A3-9730-A34D77B89B56}"/>
          </ac:spMkLst>
        </pc:spChg>
        <pc:spChg chg="add mod">
          <ac:chgData name="Wojciech.Pazdzierkiewicz" userId="2aa65153-47ad-4309-a227-b18c48860cd9" providerId="ADAL" clId="{FEB9A246-0903-4625-9FA1-439099217517}" dt="2022-05-02T10:46:29.581" v="2020" actId="14100"/>
          <ac:spMkLst>
            <pc:docMk/>
            <pc:sldMk cId="2984237007" sldId="268"/>
            <ac:spMk id="6" creationId="{80F077B4-B60B-48DC-A757-9FBB914FEBEB}"/>
          </ac:spMkLst>
        </pc:spChg>
        <pc:spChg chg="add del mod">
          <ac:chgData name="Wojciech.Pazdzierkiewicz" userId="2aa65153-47ad-4309-a227-b18c48860cd9" providerId="ADAL" clId="{FEB9A246-0903-4625-9FA1-439099217517}" dt="2022-04-27T15:23:04.371" v="465" actId="478"/>
          <ac:spMkLst>
            <pc:docMk/>
            <pc:sldMk cId="2984237007" sldId="268"/>
            <ac:spMk id="7" creationId="{5F5443F7-6749-4A70-BE5C-32BADF92B791}"/>
          </ac:spMkLst>
        </pc:spChg>
        <pc:spChg chg="add mod">
          <ac:chgData name="Wojciech.Pazdzierkiewicz" userId="2aa65153-47ad-4309-a227-b18c48860cd9" providerId="ADAL" clId="{FEB9A246-0903-4625-9FA1-439099217517}" dt="2022-05-04T07:35:57.157" v="2115" actId="20577"/>
          <ac:spMkLst>
            <pc:docMk/>
            <pc:sldMk cId="2984237007" sldId="268"/>
            <ac:spMk id="8" creationId="{00AE7BBF-38CB-4FBA-BE86-3FD6C83DEB0D}"/>
          </ac:spMkLst>
        </pc:spChg>
        <pc:spChg chg="add mod">
          <ac:chgData name="Wojciech.Pazdzierkiewicz" userId="2aa65153-47ad-4309-a227-b18c48860cd9" providerId="ADAL" clId="{FEB9A246-0903-4625-9FA1-439099217517}" dt="2022-05-02T10:46:41.496" v="2022" actId="1076"/>
          <ac:spMkLst>
            <pc:docMk/>
            <pc:sldMk cId="2984237007" sldId="268"/>
            <ac:spMk id="9" creationId="{4E4118E9-87C1-4B9F-8B65-BA4C228CCE16}"/>
          </ac:spMkLst>
        </pc:spChg>
        <pc:spChg chg="del mod">
          <ac:chgData name="Wojciech.Pazdzierkiewicz" userId="2aa65153-47ad-4309-a227-b18c48860cd9" providerId="ADAL" clId="{FEB9A246-0903-4625-9FA1-439099217517}" dt="2022-04-27T15:08:13.870" v="439" actId="478"/>
          <ac:spMkLst>
            <pc:docMk/>
            <pc:sldMk cId="2984237007" sldId="268"/>
            <ac:spMk id="10" creationId="{00000000-0000-0000-0000-000000000000}"/>
          </ac:spMkLst>
        </pc:spChg>
        <pc:spChg chg="add del mod">
          <ac:chgData name="Wojciech.Pazdzierkiewicz" userId="2aa65153-47ad-4309-a227-b18c48860cd9" providerId="ADAL" clId="{FEB9A246-0903-4625-9FA1-439099217517}" dt="2022-04-29T15:14:24.666" v="1030" actId="478"/>
          <ac:spMkLst>
            <pc:docMk/>
            <pc:sldMk cId="2984237007" sldId="268"/>
            <ac:spMk id="11" creationId="{5B3A2FC7-49F2-4E59-9EB0-FC2402BAB8B9}"/>
          </ac:spMkLst>
        </pc:spChg>
        <pc:spChg chg="add del mod">
          <ac:chgData name="Wojciech.Pazdzierkiewicz" userId="2aa65153-47ad-4309-a227-b18c48860cd9" providerId="ADAL" clId="{FEB9A246-0903-4625-9FA1-439099217517}" dt="2022-04-29T15:14:23.150" v="1029" actId="478"/>
          <ac:spMkLst>
            <pc:docMk/>
            <pc:sldMk cId="2984237007" sldId="268"/>
            <ac:spMk id="12" creationId="{24435086-11DD-4C0C-B7A8-AFFBA8EA092F}"/>
          </ac:spMkLst>
        </pc:spChg>
        <pc:graphicFrameChg chg="add del mod">
          <ac:chgData name="Wojciech.Pazdzierkiewicz" userId="2aa65153-47ad-4309-a227-b18c48860cd9" providerId="ADAL" clId="{FEB9A246-0903-4625-9FA1-439099217517}" dt="2022-04-27T15:31:59.095" v="471"/>
          <ac:graphicFrameMkLst>
            <pc:docMk/>
            <pc:sldMk cId="2984237007" sldId="268"/>
            <ac:graphicFrameMk id="4" creationId="{A64469A8-733C-4F7F-9BBB-BADDF7231030}"/>
          </ac:graphicFrameMkLst>
        </pc:graphicFrameChg>
        <pc:picChg chg="add del mod">
          <ac:chgData name="Wojciech.Pazdzierkiewicz" userId="2aa65153-47ad-4309-a227-b18c48860cd9" providerId="ADAL" clId="{FEB9A246-0903-4625-9FA1-439099217517}" dt="2022-04-29T15:09:05.738" v="973" actId="478"/>
          <ac:picMkLst>
            <pc:docMk/>
            <pc:sldMk cId="2984237007" sldId="268"/>
            <ac:picMk id="10" creationId="{05351A34-880F-4C4D-B831-0516347FFFCA}"/>
          </ac:picMkLst>
        </pc:picChg>
      </pc:sldChg>
      <pc:sldChg chg="addSp delSp modSp mod ord">
        <pc:chgData name="Wojciech.Pazdzierkiewicz" userId="2aa65153-47ad-4309-a227-b18c48860cd9" providerId="ADAL" clId="{FEB9A246-0903-4625-9FA1-439099217517}" dt="2022-05-01T15:28:25.673" v="1642" actId="1076"/>
        <pc:sldMkLst>
          <pc:docMk/>
          <pc:sldMk cId="2054947193" sldId="299"/>
        </pc:sldMkLst>
        <pc:spChg chg="add del mod">
          <ac:chgData name="Wojciech.Pazdzierkiewicz" userId="2aa65153-47ad-4309-a227-b18c48860cd9" providerId="ADAL" clId="{FEB9A246-0903-4625-9FA1-439099217517}" dt="2022-04-29T16:56:47.761" v="1180" actId="20577"/>
          <ac:spMkLst>
            <pc:docMk/>
            <pc:sldMk cId="2054947193" sldId="299"/>
            <ac:spMk id="2" creationId="{3CF6F8FE-BA4C-F843-AC7D-C7395EF279F9}"/>
          </ac:spMkLst>
        </pc:spChg>
        <pc:spChg chg="add del mod">
          <ac:chgData name="Wojciech.Pazdzierkiewicz" userId="2aa65153-47ad-4309-a227-b18c48860cd9" providerId="ADAL" clId="{FEB9A246-0903-4625-9FA1-439099217517}" dt="2022-04-29T10:47:31.142" v="530" actId="20577"/>
          <ac:spMkLst>
            <pc:docMk/>
            <pc:sldMk cId="2054947193" sldId="299"/>
            <ac:spMk id="3" creationId="{9421F505-966D-2E49-A4B8-5D50243D042C}"/>
          </ac:spMkLst>
        </pc:spChg>
        <pc:spChg chg="add mod">
          <ac:chgData name="Wojciech.Pazdzierkiewicz" userId="2aa65153-47ad-4309-a227-b18c48860cd9" providerId="ADAL" clId="{FEB9A246-0903-4625-9FA1-439099217517}" dt="2022-05-01T15:28:25.673" v="1642" actId="1076"/>
          <ac:spMkLst>
            <pc:docMk/>
            <pc:sldMk cId="2054947193" sldId="299"/>
            <ac:spMk id="7" creationId="{02EF8500-D78F-4590-B557-4F3F3F2FE095}"/>
          </ac:spMkLst>
        </pc:spChg>
        <pc:spChg chg="add del mod">
          <ac:chgData name="Wojciech.Pazdzierkiewicz" userId="2aa65153-47ad-4309-a227-b18c48860cd9" providerId="ADAL" clId="{FEB9A246-0903-4625-9FA1-439099217517}" dt="2022-04-29T07:42:55.449" v="507" actId="478"/>
          <ac:spMkLst>
            <pc:docMk/>
            <pc:sldMk cId="2054947193" sldId="299"/>
            <ac:spMk id="9" creationId="{1E96827C-90FA-4ADF-9F1E-C7CEAFDEB8BB}"/>
          </ac:spMkLst>
        </pc:spChg>
        <pc:spChg chg="add mod">
          <ac:chgData name="Wojciech.Pazdzierkiewicz" userId="2aa65153-47ad-4309-a227-b18c48860cd9" providerId="ADAL" clId="{FEB9A246-0903-4625-9FA1-439099217517}" dt="2022-04-29T16:59:15.164" v="1190" actId="14100"/>
          <ac:spMkLst>
            <pc:docMk/>
            <pc:sldMk cId="2054947193" sldId="299"/>
            <ac:spMk id="10" creationId="{22E1B0BD-BE54-4CD2-8AC5-D27B3157C95D}"/>
          </ac:spMkLst>
        </pc:spChg>
        <pc:spChg chg="add del mod">
          <ac:chgData name="Wojciech.Pazdzierkiewicz" userId="2aa65153-47ad-4309-a227-b18c48860cd9" providerId="ADAL" clId="{FEB9A246-0903-4625-9FA1-439099217517}" dt="2022-04-29T07:42:55.449" v="507" actId="478"/>
          <ac:spMkLst>
            <pc:docMk/>
            <pc:sldMk cId="2054947193" sldId="299"/>
            <ac:spMk id="11" creationId="{E616EC4A-AEE8-4338-80E9-76569705C1E6}"/>
          </ac:spMkLst>
        </pc:spChg>
        <pc:picChg chg="add del mod">
          <ac:chgData name="Wojciech.Pazdzierkiewicz" userId="2aa65153-47ad-4309-a227-b18c48860cd9" providerId="ADAL" clId="{FEB9A246-0903-4625-9FA1-439099217517}" dt="2022-04-29T11:12:27.131" v="617" actId="478"/>
          <ac:picMkLst>
            <pc:docMk/>
            <pc:sldMk cId="2054947193" sldId="299"/>
            <ac:picMk id="5" creationId="{116753F5-F0A3-4BFF-A630-ECD8B1C97D5F}"/>
          </ac:picMkLst>
        </pc:picChg>
        <pc:picChg chg="add del mod">
          <ac:chgData name="Wojciech.Pazdzierkiewicz" userId="2aa65153-47ad-4309-a227-b18c48860cd9" providerId="ADAL" clId="{FEB9A246-0903-4625-9FA1-439099217517}" dt="2022-04-29T10:48:28.052" v="535" actId="478"/>
          <ac:picMkLst>
            <pc:docMk/>
            <pc:sldMk cId="2054947193" sldId="299"/>
            <ac:picMk id="5" creationId="{4312CCFC-2203-46BB-8F07-58C77BEA4FEA}"/>
          </ac:picMkLst>
        </pc:picChg>
        <pc:picChg chg="add del">
          <ac:chgData name="Wojciech.Pazdzierkiewicz" userId="2aa65153-47ad-4309-a227-b18c48860cd9" providerId="ADAL" clId="{FEB9A246-0903-4625-9FA1-439099217517}" dt="2022-04-29T07:39:32.282" v="499" actId="478"/>
          <ac:picMkLst>
            <pc:docMk/>
            <pc:sldMk cId="2054947193" sldId="299"/>
            <ac:picMk id="5" creationId="{91398ACF-7F88-4681-BED3-882F7070645B}"/>
          </ac:picMkLst>
        </pc:picChg>
        <pc:picChg chg="add del mod">
          <ac:chgData name="Wojciech.Pazdzierkiewicz" userId="2aa65153-47ad-4309-a227-b18c48860cd9" providerId="ADAL" clId="{FEB9A246-0903-4625-9FA1-439099217517}" dt="2022-04-29T16:56:43.044" v="1173" actId="478"/>
          <ac:picMkLst>
            <pc:docMk/>
            <pc:sldMk cId="2054947193" sldId="299"/>
            <ac:picMk id="5" creationId="{A56EA10C-EC01-4383-90B2-D983996971EA}"/>
          </ac:picMkLst>
        </pc:picChg>
        <pc:picChg chg="add del mod">
          <ac:chgData name="Wojciech.Pazdzierkiewicz" userId="2aa65153-47ad-4309-a227-b18c48860cd9" providerId="ADAL" clId="{FEB9A246-0903-4625-9FA1-439099217517}" dt="2022-04-29T07:42:57.198" v="512" actId="931"/>
          <ac:picMkLst>
            <pc:docMk/>
            <pc:sldMk cId="2054947193" sldId="299"/>
            <ac:picMk id="7" creationId="{4BA9F0BA-3D85-4BF2-8E44-A2D724CEB80E}"/>
          </ac:picMkLst>
        </pc:picChg>
        <pc:picChg chg="add del mod">
          <ac:chgData name="Wojciech.Pazdzierkiewicz" userId="2aa65153-47ad-4309-a227-b18c48860cd9" providerId="ADAL" clId="{FEB9A246-0903-4625-9FA1-439099217517}" dt="2022-04-29T11:09:55.359" v="570" actId="478"/>
          <ac:picMkLst>
            <pc:docMk/>
            <pc:sldMk cId="2054947193" sldId="299"/>
            <ac:picMk id="7" creationId="{5DA3D070-A886-4E6F-8EED-82ADA602398E}"/>
          </ac:picMkLst>
        </pc:picChg>
        <pc:picChg chg="add del mod">
          <ac:chgData name="Wojciech.Pazdzierkiewicz" userId="2aa65153-47ad-4309-a227-b18c48860cd9" providerId="ADAL" clId="{FEB9A246-0903-4625-9FA1-439099217517}" dt="2022-04-29T14:59:23.624" v="740" actId="478"/>
          <ac:picMkLst>
            <pc:docMk/>
            <pc:sldMk cId="2054947193" sldId="299"/>
            <ac:picMk id="8" creationId="{6BC97686-3A61-4F92-8FA6-162CF3E89360}"/>
          </ac:picMkLst>
        </pc:picChg>
        <pc:picChg chg="add mod">
          <ac:chgData name="Wojciech.Pazdzierkiewicz" userId="2aa65153-47ad-4309-a227-b18c48860cd9" providerId="ADAL" clId="{FEB9A246-0903-4625-9FA1-439099217517}" dt="2022-05-01T15:28:25.673" v="1642" actId="1076"/>
          <ac:picMkLst>
            <pc:docMk/>
            <pc:sldMk cId="2054947193" sldId="299"/>
            <ac:picMk id="9" creationId="{7CD9F050-818E-45FD-9734-728D802F8302}"/>
          </ac:picMkLst>
        </pc:picChg>
        <pc:picChg chg="add del mod">
          <ac:chgData name="Wojciech.Pazdzierkiewicz" userId="2aa65153-47ad-4309-a227-b18c48860cd9" providerId="ADAL" clId="{FEB9A246-0903-4625-9FA1-439099217517}" dt="2022-04-29T08:00:49.921" v="517" actId="478"/>
          <ac:picMkLst>
            <pc:docMk/>
            <pc:sldMk cId="2054947193" sldId="299"/>
            <ac:picMk id="13" creationId="{6084ED33-1FA6-4973-9172-0E43B55C3986}"/>
          </ac:picMkLst>
        </pc:picChg>
      </pc:sldChg>
      <pc:sldChg chg="addSp modSp mod">
        <pc:chgData name="Wojciech.Pazdzierkiewicz" userId="2aa65153-47ad-4309-a227-b18c48860cd9" providerId="ADAL" clId="{FEB9A246-0903-4625-9FA1-439099217517}" dt="2022-04-28T09:53:35.692" v="496"/>
        <pc:sldMkLst>
          <pc:docMk/>
          <pc:sldMk cId="2438653755" sldId="306"/>
        </pc:sldMkLst>
        <pc:spChg chg="mod">
          <ac:chgData name="Wojciech.Pazdzierkiewicz" userId="2aa65153-47ad-4309-a227-b18c48860cd9" providerId="ADAL" clId="{FEB9A246-0903-4625-9FA1-439099217517}" dt="2022-04-27T14:33:49.134" v="282"/>
          <ac:spMkLst>
            <pc:docMk/>
            <pc:sldMk cId="2438653755" sldId="306"/>
            <ac:spMk id="2" creationId="{3CF6F8FE-BA4C-F843-AC7D-C7395EF279F9}"/>
          </ac:spMkLst>
        </pc:spChg>
        <pc:spChg chg="add mod">
          <ac:chgData name="Wojciech.Pazdzierkiewicz" userId="2aa65153-47ad-4309-a227-b18c48860cd9" providerId="ADAL" clId="{FEB9A246-0903-4625-9FA1-439099217517}" dt="2022-04-28T09:53:35.692" v="496"/>
          <ac:spMkLst>
            <pc:docMk/>
            <pc:sldMk cId="2438653755" sldId="306"/>
            <ac:spMk id="5" creationId="{24634311-8D22-4049-93ED-2A1600CA9DD6}"/>
          </ac:spMkLst>
        </pc:spChg>
      </pc:sldChg>
      <pc:sldChg chg="addSp delSp modSp mod ord">
        <pc:chgData name="Wojciech.Pazdzierkiewicz" userId="2aa65153-47ad-4309-a227-b18c48860cd9" providerId="ADAL" clId="{FEB9A246-0903-4625-9FA1-439099217517}" dt="2022-05-01T15:59:18.998" v="1725"/>
        <pc:sldMkLst>
          <pc:docMk/>
          <pc:sldMk cId="2492461529" sldId="310"/>
        </pc:sldMkLst>
        <pc:spChg chg="mod">
          <ac:chgData name="Wojciech.Pazdzierkiewicz" userId="2aa65153-47ad-4309-a227-b18c48860cd9" providerId="ADAL" clId="{FEB9A246-0903-4625-9FA1-439099217517}" dt="2022-04-27T14:34:01.434" v="283"/>
          <ac:spMkLst>
            <pc:docMk/>
            <pc:sldMk cId="2492461529" sldId="310"/>
            <ac:spMk id="2" creationId="{3CF6F8FE-BA4C-F843-AC7D-C7395EF279F9}"/>
          </ac:spMkLst>
        </pc:spChg>
        <pc:spChg chg="mod">
          <ac:chgData name="Wojciech.Pazdzierkiewicz" userId="2aa65153-47ad-4309-a227-b18c48860cd9" providerId="ADAL" clId="{FEB9A246-0903-4625-9FA1-439099217517}" dt="2022-05-01T15:59:12.912" v="1723" actId="20577"/>
          <ac:spMkLst>
            <pc:docMk/>
            <pc:sldMk cId="2492461529" sldId="310"/>
            <ac:spMk id="3" creationId="{9421F505-966D-2E49-A4B8-5D50243D042C}"/>
          </ac:spMkLst>
        </pc:spChg>
        <pc:spChg chg="del mod">
          <ac:chgData name="Wojciech.Pazdzierkiewicz" userId="2aa65153-47ad-4309-a227-b18c48860cd9" providerId="ADAL" clId="{FEB9A246-0903-4625-9FA1-439099217517}" dt="2022-05-01T15:56:47.389" v="1705" actId="478"/>
          <ac:spMkLst>
            <pc:docMk/>
            <pc:sldMk cId="2492461529" sldId="310"/>
            <ac:spMk id="5" creationId="{00000000-0000-0000-0000-000000000000}"/>
          </ac:spMkLst>
        </pc:spChg>
        <pc:spChg chg="add mod">
          <ac:chgData name="Wojciech.Pazdzierkiewicz" userId="2aa65153-47ad-4309-a227-b18c48860cd9" providerId="ADAL" clId="{FEB9A246-0903-4625-9FA1-439099217517}" dt="2022-05-01T15:42:14.367" v="1650"/>
          <ac:spMkLst>
            <pc:docMk/>
            <pc:sldMk cId="2492461529" sldId="310"/>
            <ac:spMk id="6" creationId="{0586D196-45CC-4CDD-BD68-647AF9A5C853}"/>
          </ac:spMkLst>
        </pc:spChg>
        <pc:picChg chg="add mod">
          <ac:chgData name="Wojciech.Pazdzierkiewicz" userId="2aa65153-47ad-4309-a227-b18c48860cd9" providerId="ADAL" clId="{FEB9A246-0903-4625-9FA1-439099217517}" dt="2022-05-01T15:56:41.790" v="1704" actId="14100"/>
          <ac:picMkLst>
            <pc:docMk/>
            <pc:sldMk cId="2492461529" sldId="310"/>
            <ac:picMk id="7" creationId="{15DB8C86-7D50-400C-A5FF-3AC1502C7F52}"/>
          </ac:picMkLst>
        </pc:picChg>
      </pc:sldChg>
      <pc:sldChg chg="addSp delSp modSp mod">
        <pc:chgData name="Wojciech.Pazdzierkiewicz" userId="2aa65153-47ad-4309-a227-b18c48860cd9" providerId="ADAL" clId="{FEB9A246-0903-4625-9FA1-439099217517}" dt="2022-05-02T11:20:12.057" v="2086" actId="1076"/>
        <pc:sldMkLst>
          <pc:docMk/>
          <pc:sldMk cId="4289818343" sldId="315"/>
        </pc:sldMkLst>
        <pc:spChg chg="mod">
          <ac:chgData name="Wojciech.Pazdzierkiewicz" userId="2aa65153-47ad-4309-a227-b18c48860cd9" providerId="ADAL" clId="{FEB9A246-0903-4625-9FA1-439099217517}" dt="2022-05-01T15:52:37.491" v="1672" actId="20577"/>
          <ac:spMkLst>
            <pc:docMk/>
            <pc:sldMk cId="4289818343" sldId="315"/>
            <ac:spMk id="2" creationId="{3CF6F8FE-BA4C-F843-AC7D-C7395EF279F9}"/>
          </ac:spMkLst>
        </pc:spChg>
        <pc:spChg chg="del mod">
          <ac:chgData name="Wojciech.Pazdzierkiewicz" userId="2aa65153-47ad-4309-a227-b18c48860cd9" providerId="ADAL" clId="{FEB9A246-0903-4625-9FA1-439099217517}" dt="2022-05-01T15:53:32.873" v="1681" actId="478"/>
          <ac:spMkLst>
            <pc:docMk/>
            <pc:sldMk cId="4289818343" sldId="315"/>
            <ac:spMk id="5" creationId="{00000000-0000-0000-0000-000000000000}"/>
          </ac:spMkLst>
        </pc:spChg>
        <pc:picChg chg="add mod">
          <ac:chgData name="Wojciech.Pazdzierkiewicz" userId="2aa65153-47ad-4309-a227-b18c48860cd9" providerId="ADAL" clId="{FEB9A246-0903-4625-9FA1-439099217517}" dt="2022-05-02T11:20:12.057" v="2086" actId="1076"/>
          <ac:picMkLst>
            <pc:docMk/>
            <pc:sldMk cId="4289818343" sldId="315"/>
            <ac:picMk id="6" creationId="{5FEBD8B5-5BC1-42A4-A355-F9AD2CB9E0E8}"/>
          </ac:picMkLst>
        </pc:picChg>
        <pc:picChg chg="add mod">
          <ac:chgData name="Wojciech.Pazdzierkiewicz" userId="2aa65153-47ad-4309-a227-b18c48860cd9" providerId="ADAL" clId="{FEB9A246-0903-4625-9FA1-439099217517}" dt="2022-05-02T11:20:09.957" v="2085" actId="1076"/>
          <ac:picMkLst>
            <pc:docMk/>
            <pc:sldMk cId="4289818343" sldId="315"/>
            <ac:picMk id="8" creationId="{C396449E-BC71-47A7-8DD2-5C87B461ACA8}"/>
          </ac:picMkLst>
        </pc:picChg>
      </pc:sldChg>
      <pc:sldChg chg="addSp modSp mod ord">
        <pc:chgData name="Wojciech.Pazdzierkiewicz" userId="2aa65153-47ad-4309-a227-b18c48860cd9" providerId="ADAL" clId="{FEB9A246-0903-4625-9FA1-439099217517}" dt="2022-05-02T11:20:46.698" v="2090" actId="14100"/>
        <pc:sldMkLst>
          <pc:docMk/>
          <pc:sldMk cId="4255406929" sldId="318"/>
        </pc:sldMkLst>
        <pc:spChg chg="mod">
          <ac:chgData name="Wojciech.Pazdzierkiewicz" userId="2aa65153-47ad-4309-a227-b18c48860cd9" providerId="ADAL" clId="{FEB9A246-0903-4625-9FA1-439099217517}" dt="2022-05-01T15:51:13.528" v="1663" actId="20577"/>
          <ac:spMkLst>
            <pc:docMk/>
            <pc:sldMk cId="4255406929" sldId="318"/>
            <ac:spMk id="2" creationId="{3CF6F8FE-BA4C-F843-AC7D-C7395EF279F9}"/>
          </ac:spMkLst>
        </pc:spChg>
        <pc:spChg chg="mod">
          <ac:chgData name="Wojciech.Pazdzierkiewicz" userId="2aa65153-47ad-4309-a227-b18c48860cd9" providerId="ADAL" clId="{FEB9A246-0903-4625-9FA1-439099217517}" dt="2022-05-01T16:01:27.750" v="1751" actId="20577"/>
          <ac:spMkLst>
            <pc:docMk/>
            <pc:sldMk cId="4255406929" sldId="318"/>
            <ac:spMk id="3" creationId="{9421F505-966D-2E49-A4B8-5D50243D042C}"/>
          </ac:spMkLst>
        </pc:spChg>
        <pc:picChg chg="add mod">
          <ac:chgData name="Wojciech.Pazdzierkiewicz" userId="2aa65153-47ad-4309-a227-b18c48860cd9" providerId="ADAL" clId="{FEB9A246-0903-4625-9FA1-439099217517}" dt="2022-05-02T11:20:36.172" v="2088" actId="1076"/>
          <ac:picMkLst>
            <pc:docMk/>
            <pc:sldMk cId="4255406929" sldId="318"/>
            <ac:picMk id="5" creationId="{641E9DA7-3F34-4733-9F45-F86535217D1C}"/>
          </ac:picMkLst>
        </pc:picChg>
        <pc:picChg chg="add mod">
          <ac:chgData name="Wojciech.Pazdzierkiewicz" userId="2aa65153-47ad-4309-a227-b18c48860cd9" providerId="ADAL" clId="{FEB9A246-0903-4625-9FA1-439099217517}" dt="2022-05-02T11:20:46.698" v="2090" actId="14100"/>
          <ac:picMkLst>
            <pc:docMk/>
            <pc:sldMk cId="4255406929" sldId="318"/>
            <ac:picMk id="8" creationId="{A81FDDA4-DA8F-446E-A12D-FD8D12943C8D}"/>
          </ac:picMkLst>
        </pc:picChg>
      </pc:sldChg>
      <pc:sldChg chg="addSp delSp modSp mod">
        <pc:chgData name="Wojciech.Pazdzierkiewicz" userId="2aa65153-47ad-4309-a227-b18c48860cd9" providerId="ADAL" clId="{FEB9A246-0903-4625-9FA1-439099217517}" dt="2022-05-02T11:20:02.569" v="2084" actId="1076"/>
        <pc:sldMkLst>
          <pc:docMk/>
          <pc:sldMk cId="3542533049" sldId="320"/>
        </pc:sldMkLst>
        <pc:spChg chg="mod">
          <ac:chgData name="Wojciech.Pazdzierkiewicz" userId="2aa65153-47ad-4309-a227-b18c48860cd9" providerId="ADAL" clId="{FEB9A246-0903-4625-9FA1-439099217517}" dt="2022-04-27T14:34:38.664" v="286"/>
          <ac:spMkLst>
            <pc:docMk/>
            <pc:sldMk cId="3542533049" sldId="320"/>
            <ac:spMk id="2" creationId="{3CF6F8FE-BA4C-F843-AC7D-C7395EF279F9}"/>
          </ac:spMkLst>
        </pc:spChg>
        <pc:spChg chg="mod">
          <ac:chgData name="Wojciech.Pazdzierkiewicz" userId="2aa65153-47ad-4309-a227-b18c48860cd9" providerId="ADAL" clId="{FEB9A246-0903-4625-9FA1-439099217517}" dt="2022-05-01T16:01:11.053" v="1749" actId="20577"/>
          <ac:spMkLst>
            <pc:docMk/>
            <pc:sldMk cId="3542533049" sldId="320"/>
            <ac:spMk id="3" creationId="{9421F505-966D-2E49-A4B8-5D50243D042C}"/>
          </ac:spMkLst>
        </pc:spChg>
        <pc:spChg chg="add del mod">
          <ac:chgData name="Wojciech.Pazdzierkiewicz" userId="2aa65153-47ad-4309-a227-b18c48860cd9" providerId="ADAL" clId="{FEB9A246-0903-4625-9FA1-439099217517}" dt="2022-04-28T09:53:29.249" v="495" actId="21"/>
          <ac:spMkLst>
            <pc:docMk/>
            <pc:sldMk cId="3542533049" sldId="320"/>
            <ac:spMk id="5" creationId="{8EBF5CB8-5F35-491B-AD74-2C8C1848D662}"/>
          </ac:spMkLst>
        </pc:spChg>
        <pc:spChg chg="add del mod">
          <ac:chgData name="Wojciech.Pazdzierkiewicz" userId="2aa65153-47ad-4309-a227-b18c48860cd9" providerId="ADAL" clId="{FEB9A246-0903-4625-9FA1-439099217517}" dt="2022-05-01T15:55:43.252" v="1691" actId="478"/>
          <ac:spMkLst>
            <pc:docMk/>
            <pc:sldMk cId="3542533049" sldId="320"/>
            <ac:spMk id="7" creationId="{7314374A-2EE8-4E2D-94D1-B5B4A4734748}"/>
          </ac:spMkLst>
        </pc:spChg>
        <pc:spChg chg="del mod">
          <ac:chgData name="Wojciech.Pazdzierkiewicz" userId="2aa65153-47ad-4309-a227-b18c48860cd9" providerId="ADAL" clId="{FEB9A246-0903-4625-9FA1-439099217517}" dt="2022-05-01T15:55:56.099" v="1699" actId="478"/>
          <ac:spMkLst>
            <pc:docMk/>
            <pc:sldMk cId="3542533049" sldId="320"/>
            <ac:spMk id="20" creationId="{6E45E368-68CC-42C2-95DE-4108425AD709}"/>
          </ac:spMkLst>
        </pc:spChg>
        <pc:spChg chg="del">
          <ac:chgData name="Wojciech.Pazdzierkiewicz" userId="2aa65153-47ad-4309-a227-b18c48860cd9" providerId="ADAL" clId="{FEB9A246-0903-4625-9FA1-439099217517}" dt="2022-05-01T15:55:54.585" v="1697" actId="478"/>
          <ac:spMkLst>
            <pc:docMk/>
            <pc:sldMk cId="3542533049" sldId="320"/>
            <ac:spMk id="21" creationId="{707E5F34-F88B-459F-A26C-42D6617C83FF}"/>
          </ac:spMkLst>
        </pc:spChg>
        <pc:spChg chg="del">
          <ac:chgData name="Wojciech.Pazdzierkiewicz" userId="2aa65153-47ad-4309-a227-b18c48860cd9" providerId="ADAL" clId="{FEB9A246-0903-4625-9FA1-439099217517}" dt="2022-05-01T15:55:53.591" v="1696" actId="478"/>
          <ac:spMkLst>
            <pc:docMk/>
            <pc:sldMk cId="3542533049" sldId="320"/>
            <ac:spMk id="22" creationId="{CB3CCC5A-6974-43E6-B015-6C51D76A2978}"/>
          </ac:spMkLst>
        </pc:spChg>
        <pc:spChg chg="del">
          <ac:chgData name="Wojciech.Pazdzierkiewicz" userId="2aa65153-47ad-4309-a227-b18c48860cd9" providerId="ADAL" clId="{FEB9A246-0903-4625-9FA1-439099217517}" dt="2022-05-01T15:55:51.521" v="1695" actId="478"/>
          <ac:spMkLst>
            <pc:docMk/>
            <pc:sldMk cId="3542533049" sldId="320"/>
            <ac:spMk id="23" creationId="{E868DF2D-5EEC-4A93-89F5-0353867E7252}"/>
          </ac:spMkLst>
        </pc:spChg>
        <pc:spChg chg="del">
          <ac:chgData name="Wojciech.Pazdzierkiewicz" userId="2aa65153-47ad-4309-a227-b18c48860cd9" providerId="ADAL" clId="{FEB9A246-0903-4625-9FA1-439099217517}" dt="2022-05-01T15:55:50.273" v="1694" actId="478"/>
          <ac:spMkLst>
            <pc:docMk/>
            <pc:sldMk cId="3542533049" sldId="320"/>
            <ac:spMk id="24" creationId="{4163BC61-729A-405C-8C88-EB5127B39355}"/>
          </ac:spMkLst>
        </pc:spChg>
        <pc:spChg chg="del">
          <ac:chgData name="Wojciech.Pazdzierkiewicz" userId="2aa65153-47ad-4309-a227-b18c48860cd9" providerId="ADAL" clId="{FEB9A246-0903-4625-9FA1-439099217517}" dt="2022-05-01T15:55:49.076" v="1693" actId="478"/>
          <ac:spMkLst>
            <pc:docMk/>
            <pc:sldMk cId="3542533049" sldId="320"/>
            <ac:spMk id="25" creationId="{9EE61880-6860-483D-A7C8-BBC6732FCE19}"/>
          </ac:spMkLst>
        </pc:spChg>
        <pc:spChg chg="del">
          <ac:chgData name="Wojciech.Pazdzierkiewicz" userId="2aa65153-47ad-4309-a227-b18c48860cd9" providerId="ADAL" clId="{FEB9A246-0903-4625-9FA1-439099217517}" dt="2022-05-01T15:55:47.729" v="1692" actId="478"/>
          <ac:spMkLst>
            <pc:docMk/>
            <pc:sldMk cId="3542533049" sldId="320"/>
            <ac:spMk id="26" creationId="{B0A9383F-6F8A-4698-A829-E696BFB8DD23}"/>
          </ac:spMkLst>
        </pc:spChg>
        <pc:picChg chg="add del mod">
          <ac:chgData name="Wojciech.Pazdzierkiewicz" userId="2aa65153-47ad-4309-a227-b18c48860cd9" providerId="ADAL" clId="{FEB9A246-0903-4625-9FA1-439099217517}" dt="2022-05-01T15:55:56.852" v="1700" actId="478"/>
          <ac:picMkLst>
            <pc:docMk/>
            <pc:sldMk cId="3542533049" sldId="320"/>
            <ac:picMk id="5" creationId="{F12D097E-F078-475D-9773-6A5EBF23B03D}"/>
          </ac:picMkLst>
        </pc:picChg>
        <pc:picChg chg="add mod">
          <ac:chgData name="Wojciech.Pazdzierkiewicz" userId="2aa65153-47ad-4309-a227-b18c48860cd9" providerId="ADAL" clId="{FEB9A246-0903-4625-9FA1-439099217517}" dt="2022-05-02T11:20:02.569" v="2084" actId="1076"/>
          <ac:picMkLst>
            <pc:docMk/>
            <pc:sldMk cId="3542533049" sldId="320"/>
            <ac:picMk id="8" creationId="{EAB10FF3-A047-49A5-8301-2E798AEF9F72}"/>
          </ac:picMkLst>
        </pc:picChg>
        <pc:picChg chg="add mod">
          <ac:chgData name="Wojciech.Pazdzierkiewicz" userId="2aa65153-47ad-4309-a227-b18c48860cd9" providerId="ADAL" clId="{FEB9A246-0903-4625-9FA1-439099217517}" dt="2022-05-01T16:03:59.031" v="1757" actId="14100"/>
          <ac:picMkLst>
            <pc:docMk/>
            <pc:sldMk cId="3542533049" sldId="320"/>
            <ac:picMk id="10" creationId="{97538E4C-030F-4EFE-87FE-C1049BFB494C}"/>
          </ac:picMkLst>
        </pc:picChg>
      </pc:sldChg>
      <pc:sldChg chg="addSp delSp modSp del mod">
        <pc:chgData name="Wojciech.Pazdzierkiewicz" userId="2aa65153-47ad-4309-a227-b18c48860cd9" providerId="ADAL" clId="{FEB9A246-0903-4625-9FA1-439099217517}" dt="2022-05-02T11:13:57.773" v="2061" actId="47"/>
        <pc:sldMkLst>
          <pc:docMk/>
          <pc:sldMk cId="814824281" sldId="321"/>
        </pc:sldMkLst>
        <pc:spChg chg="mod">
          <ac:chgData name="Wojciech.Pazdzierkiewicz" userId="2aa65153-47ad-4309-a227-b18c48860cd9" providerId="ADAL" clId="{FEB9A246-0903-4625-9FA1-439099217517}" dt="2022-04-27T14:34:49.501" v="287"/>
          <ac:spMkLst>
            <pc:docMk/>
            <pc:sldMk cId="814824281" sldId="321"/>
            <ac:spMk id="2" creationId="{3CF6F8FE-BA4C-F843-AC7D-C7395EF279F9}"/>
          </ac:spMkLst>
        </pc:spChg>
        <pc:picChg chg="add mod">
          <ac:chgData name="Wojciech.Pazdzierkiewicz" userId="2aa65153-47ad-4309-a227-b18c48860cd9" providerId="ADAL" clId="{FEB9A246-0903-4625-9FA1-439099217517}" dt="2022-05-02T07:25:32.921" v="1864" actId="14100"/>
          <ac:picMkLst>
            <pc:docMk/>
            <pc:sldMk cId="814824281" sldId="321"/>
            <ac:picMk id="5" creationId="{431D17AC-8704-457F-BB63-B98D80A000F1}"/>
          </ac:picMkLst>
        </pc:picChg>
        <pc:picChg chg="del">
          <ac:chgData name="Wojciech.Pazdzierkiewicz" userId="2aa65153-47ad-4309-a227-b18c48860cd9" providerId="ADAL" clId="{FEB9A246-0903-4625-9FA1-439099217517}" dt="2022-05-02T07:25:24.806" v="1861" actId="478"/>
          <ac:picMkLst>
            <pc:docMk/>
            <pc:sldMk cId="814824281" sldId="321"/>
            <ac:picMk id="6" creationId="{E9AEAB6A-0AAD-4177-A661-862E11AC4DDF}"/>
          </ac:picMkLst>
        </pc:picChg>
      </pc:sldChg>
      <pc:sldChg chg="addSp modSp mod">
        <pc:chgData name="Wojciech.Pazdzierkiewicz" userId="2aa65153-47ad-4309-a227-b18c48860cd9" providerId="ADAL" clId="{FEB9A246-0903-4625-9FA1-439099217517}" dt="2022-05-02T07:29:47.793" v="1925" actId="12"/>
        <pc:sldMkLst>
          <pc:docMk/>
          <pc:sldMk cId="224818837" sldId="322"/>
        </pc:sldMkLst>
        <pc:spChg chg="add mod">
          <ac:chgData name="Wojciech.Pazdzierkiewicz" userId="2aa65153-47ad-4309-a227-b18c48860cd9" providerId="ADAL" clId="{FEB9A246-0903-4625-9FA1-439099217517}" dt="2022-05-02T07:29:33.854" v="1924" actId="20577"/>
          <ac:spMkLst>
            <pc:docMk/>
            <pc:sldMk cId="224818837" sldId="322"/>
            <ac:spMk id="4" creationId="{DBCDDD70-5F49-453C-A831-189FB8776EBF}"/>
          </ac:spMkLst>
        </pc:spChg>
        <pc:spChg chg="mod">
          <ac:chgData name="Wojciech.Pazdzierkiewicz" userId="2aa65153-47ad-4309-a227-b18c48860cd9" providerId="ADAL" clId="{FEB9A246-0903-4625-9FA1-439099217517}" dt="2022-05-02T07:29:47.793" v="1925" actId="12"/>
          <ac:spMkLst>
            <pc:docMk/>
            <pc:sldMk cId="224818837" sldId="322"/>
            <ac:spMk id="5" creationId="{D4DA966B-489F-405B-80D4-3A4BF2915CD3}"/>
          </ac:spMkLst>
        </pc:spChg>
        <pc:spChg chg="mod">
          <ac:chgData name="Wojciech.Pazdzierkiewicz" userId="2aa65153-47ad-4309-a227-b18c48860cd9" providerId="ADAL" clId="{FEB9A246-0903-4625-9FA1-439099217517}" dt="2022-04-27T14:35:00.185" v="288"/>
          <ac:spMkLst>
            <pc:docMk/>
            <pc:sldMk cId="224818837" sldId="322"/>
            <ac:spMk id="8" creationId="{02654291-1AED-6A4C-94EA-045E4B153AA7}"/>
          </ac:spMkLst>
        </pc:spChg>
      </pc:sldChg>
      <pc:sldChg chg="addSp delSp modSp add mod">
        <pc:chgData name="Wojciech.Pazdzierkiewicz" userId="2aa65153-47ad-4309-a227-b18c48860cd9" providerId="ADAL" clId="{FEB9A246-0903-4625-9FA1-439099217517}" dt="2022-05-02T11:23:56.467" v="2099" actId="1076"/>
        <pc:sldMkLst>
          <pc:docMk/>
          <pc:sldMk cId="3596027017" sldId="323"/>
        </pc:sldMkLst>
        <pc:spChg chg="add mod">
          <ac:chgData name="Wojciech.Pazdzierkiewicz" userId="2aa65153-47ad-4309-a227-b18c48860cd9" providerId="ADAL" clId="{FEB9A246-0903-4625-9FA1-439099217517}" dt="2022-04-30T17:00:37.818" v="1214" actId="1076"/>
          <ac:spMkLst>
            <pc:docMk/>
            <pc:sldMk cId="3596027017" sldId="323"/>
            <ac:spMk id="5" creationId="{98234425-D8E4-48E7-A9E8-3E9A93935E61}"/>
          </ac:spMkLst>
        </pc:spChg>
        <pc:spChg chg="add del mod">
          <ac:chgData name="Wojciech.Pazdzierkiewicz" userId="2aa65153-47ad-4309-a227-b18c48860cd9" providerId="ADAL" clId="{FEB9A246-0903-4625-9FA1-439099217517}" dt="2022-05-02T10:52:08.877" v="2028" actId="478"/>
          <ac:spMkLst>
            <pc:docMk/>
            <pc:sldMk cId="3596027017" sldId="323"/>
            <ac:spMk id="9" creationId="{DAD425F9-595A-4861-85AC-743C2E875113}"/>
          </ac:spMkLst>
        </pc:spChg>
        <pc:grpChg chg="add del mod">
          <ac:chgData name="Wojciech.Pazdzierkiewicz" userId="2aa65153-47ad-4309-a227-b18c48860cd9" providerId="ADAL" clId="{FEB9A246-0903-4625-9FA1-439099217517}" dt="2022-04-30T17:02:48.126" v="1218" actId="478"/>
          <ac:grpSpMkLst>
            <pc:docMk/>
            <pc:sldMk cId="3596027017" sldId="323"/>
            <ac:grpSpMk id="6" creationId="{0F1090E1-CA25-41DC-8139-3C65FDCD9E2C}"/>
          </ac:grpSpMkLst>
        </pc:grpChg>
        <pc:picChg chg="add del mod">
          <ac:chgData name="Wojciech.Pazdzierkiewicz" userId="2aa65153-47ad-4309-a227-b18c48860cd9" providerId="ADAL" clId="{FEB9A246-0903-4625-9FA1-439099217517}" dt="2022-05-02T10:51:29.459" v="2025" actId="478"/>
          <ac:picMkLst>
            <pc:docMk/>
            <pc:sldMk cId="3596027017" sldId="323"/>
            <ac:picMk id="6" creationId="{449C22A2-46E0-4446-B2B3-11D74DB983B8}"/>
          </ac:picMkLst>
        </pc:picChg>
        <pc:picChg chg="add mod ord">
          <ac:chgData name="Wojciech.Pazdzierkiewicz" userId="2aa65153-47ad-4309-a227-b18c48860cd9" providerId="ADAL" clId="{FEB9A246-0903-4625-9FA1-439099217517}" dt="2022-05-02T11:23:56.467" v="2099" actId="1076"/>
          <ac:picMkLst>
            <pc:docMk/>
            <pc:sldMk cId="3596027017" sldId="323"/>
            <ac:picMk id="6" creationId="{C1477F6F-5F04-4C6B-874F-CD00EF51203C}"/>
          </ac:picMkLst>
        </pc:picChg>
        <pc:picChg chg="add mod">
          <ac:chgData name="Wojciech.Pazdzierkiewicz" userId="2aa65153-47ad-4309-a227-b18c48860cd9" providerId="ADAL" clId="{FEB9A246-0903-4625-9FA1-439099217517}" dt="2022-05-02T11:23:50.950" v="2098" actId="1076"/>
          <ac:picMkLst>
            <pc:docMk/>
            <pc:sldMk cId="3596027017" sldId="323"/>
            <ac:picMk id="7" creationId="{8A9190DF-8540-4D92-ABA7-02E032041386}"/>
          </ac:picMkLst>
        </pc:picChg>
        <pc:picChg chg="mod">
          <ac:chgData name="Wojciech.Pazdzierkiewicz" userId="2aa65153-47ad-4309-a227-b18c48860cd9" providerId="ADAL" clId="{FEB9A246-0903-4625-9FA1-439099217517}" dt="2022-04-30T17:00:09.168" v="1210"/>
          <ac:picMkLst>
            <pc:docMk/>
            <pc:sldMk cId="3596027017" sldId="323"/>
            <ac:picMk id="7" creationId="{E2E58A74-7497-4F97-AFEB-61DB32582804}"/>
          </ac:picMkLst>
        </pc:picChg>
        <pc:picChg chg="mod">
          <ac:chgData name="Wojciech.Pazdzierkiewicz" userId="2aa65153-47ad-4309-a227-b18c48860cd9" providerId="ADAL" clId="{FEB9A246-0903-4625-9FA1-439099217517}" dt="2022-04-30T17:00:09.168" v="1210"/>
          <ac:picMkLst>
            <pc:docMk/>
            <pc:sldMk cId="3596027017" sldId="323"/>
            <ac:picMk id="8" creationId="{302F3E5A-3A65-4363-9B43-4E724704BFF4}"/>
          </ac:picMkLst>
        </pc:picChg>
        <pc:picChg chg="add mod">
          <ac:chgData name="Wojciech.Pazdzierkiewicz" userId="2aa65153-47ad-4309-a227-b18c48860cd9" providerId="ADAL" clId="{FEB9A246-0903-4625-9FA1-439099217517}" dt="2022-05-02T10:57:53.294" v="2039" actId="14100"/>
          <ac:picMkLst>
            <pc:docMk/>
            <pc:sldMk cId="3596027017" sldId="323"/>
            <ac:picMk id="8" creationId="{D29D4FB1-E156-4B8D-97D7-779A9A2BF2AA}"/>
          </ac:picMkLst>
        </pc:picChg>
        <pc:picChg chg="add del mod">
          <ac:chgData name="Wojciech.Pazdzierkiewicz" userId="2aa65153-47ad-4309-a227-b18c48860cd9" providerId="ADAL" clId="{FEB9A246-0903-4625-9FA1-439099217517}" dt="2022-05-02T11:02:04.803" v="2059" actId="478"/>
          <ac:picMkLst>
            <pc:docMk/>
            <pc:sldMk cId="3596027017" sldId="323"/>
            <ac:picMk id="9" creationId="{C5051CE4-521C-428A-B394-7DD783322182}"/>
          </ac:picMkLst>
        </pc:picChg>
        <pc:picChg chg="add del mod">
          <ac:chgData name="Wojciech.Pazdzierkiewicz" userId="2aa65153-47ad-4309-a227-b18c48860cd9" providerId="ADAL" clId="{FEB9A246-0903-4625-9FA1-439099217517}" dt="2022-05-02T11:01:40.601" v="2058" actId="478"/>
          <ac:picMkLst>
            <pc:docMk/>
            <pc:sldMk cId="3596027017" sldId="323"/>
            <ac:picMk id="10" creationId="{8BA97586-7BF9-4F97-A183-28CAF9468E64}"/>
          </ac:picMkLst>
        </pc:picChg>
        <pc:picChg chg="add del mod">
          <ac:chgData name="Wojciech.Pazdzierkiewicz" userId="2aa65153-47ad-4309-a227-b18c48860cd9" providerId="ADAL" clId="{FEB9A246-0903-4625-9FA1-439099217517}" dt="2022-04-30T17:04:00.109" v="1223" actId="478"/>
          <ac:picMkLst>
            <pc:docMk/>
            <pc:sldMk cId="3596027017" sldId="323"/>
            <ac:picMk id="10" creationId="{A9A61C8E-1EF8-4E17-9A5B-CA4F8D7EEC21}"/>
          </ac:picMkLst>
        </pc:picChg>
      </pc:sldChg>
      <pc:sldChg chg="addSp delSp modSp add del mod">
        <pc:chgData name="Wojciech.Pazdzierkiewicz" userId="2aa65153-47ad-4309-a227-b18c48860cd9" providerId="ADAL" clId="{FEB9A246-0903-4625-9FA1-439099217517}" dt="2022-04-29T15:22:53.020" v="1156" actId="47"/>
        <pc:sldMkLst>
          <pc:docMk/>
          <pc:sldMk cId="110063813" sldId="324"/>
        </pc:sldMkLst>
        <pc:spChg chg="add del">
          <ac:chgData name="Wojciech.Pazdzierkiewicz" userId="2aa65153-47ad-4309-a227-b18c48860cd9" providerId="ADAL" clId="{FEB9A246-0903-4625-9FA1-439099217517}" dt="2022-04-29T15:09:24.937" v="978" actId="478"/>
          <ac:spMkLst>
            <pc:docMk/>
            <pc:sldMk cId="110063813" sldId="324"/>
            <ac:spMk id="2" creationId="{3CF6F8FE-BA4C-F843-AC7D-C7395EF279F9}"/>
          </ac:spMkLst>
        </pc:spChg>
        <pc:spChg chg="add del">
          <ac:chgData name="Wojciech.Pazdzierkiewicz" userId="2aa65153-47ad-4309-a227-b18c48860cd9" providerId="ADAL" clId="{FEB9A246-0903-4625-9FA1-439099217517}" dt="2022-04-29T15:09:24.937" v="978" actId="478"/>
          <ac:spMkLst>
            <pc:docMk/>
            <pc:sldMk cId="110063813" sldId="324"/>
            <ac:spMk id="3" creationId="{9421F505-966D-2E49-A4B8-5D50243D042C}"/>
          </ac:spMkLst>
        </pc:spChg>
        <pc:spChg chg="add del mod">
          <ac:chgData name="Wojciech.Pazdzierkiewicz" userId="2aa65153-47ad-4309-a227-b18c48860cd9" providerId="ADAL" clId="{FEB9A246-0903-4625-9FA1-439099217517}" dt="2022-04-29T15:09:20.042" v="976" actId="478"/>
          <ac:spMkLst>
            <pc:docMk/>
            <pc:sldMk cId="110063813" sldId="324"/>
            <ac:spMk id="4" creationId="{B684496B-7CE4-4EB0-8496-D90B33E5945B}"/>
          </ac:spMkLst>
        </pc:spChg>
        <pc:spChg chg="add del">
          <ac:chgData name="Wojciech.Pazdzierkiewicz" userId="2aa65153-47ad-4309-a227-b18c48860cd9" providerId="ADAL" clId="{FEB9A246-0903-4625-9FA1-439099217517}" dt="2022-04-29T15:09:30.128" v="980" actId="478"/>
          <ac:spMkLst>
            <pc:docMk/>
            <pc:sldMk cId="110063813" sldId="324"/>
            <ac:spMk id="5" creationId="{D386AE20-36BE-47A3-9730-A34D77B89B56}"/>
          </ac:spMkLst>
        </pc:spChg>
        <pc:spChg chg="add del">
          <ac:chgData name="Wojciech.Pazdzierkiewicz" userId="2aa65153-47ad-4309-a227-b18c48860cd9" providerId="ADAL" clId="{FEB9A246-0903-4625-9FA1-439099217517}" dt="2022-04-29T15:09:28.302" v="979" actId="478"/>
          <ac:spMkLst>
            <pc:docMk/>
            <pc:sldMk cId="110063813" sldId="324"/>
            <ac:spMk id="6" creationId="{80F077B4-B60B-48DC-A757-9FBB914FEBEB}"/>
          </ac:spMkLst>
        </pc:spChg>
        <pc:spChg chg="add del mod">
          <ac:chgData name="Wojciech.Pazdzierkiewicz" userId="2aa65153-47ad-4309-a227-b18c48860cd9" providerId="ADAL" clId="{FEB9A246-0903-4625-9FA1-439099217517}" dt="2022-04-29T15:09:20.042" v="976" actId="478"/>
          <ac:spMkLst>
            <pc:docMk/>
            <pc:sldMk cId="110063813" sldId="324"/>
            <ac:spMk id="7" creationId="{16A35241-36FF-4999-889F-644E0D9C158B}"/>
          </ac:spMkLst>
        </pc:spChg>
        <pc:spChg chg="add del">
          <ac:chgData name="Wojciech.Pazdzierkiewicz" userId="2aa65153-47ad-4309-a227-b18c48860cd9" providerId="ADAL" clId="{FEB9A246-0903-4625-9FA1-439099217517}" dt="2022-04-29T15:09:36.939" v="984" actId="478"/>
          <ac:spMkLst>
            <pc:docMk/>
            <pc:sldMk cId="110063813" sldId="324"/>
            <ac:spMk id="8" creationId="{00AE7BBF-38CB-4FBA-BE86-3FD6C83DEB0D}"/>
          </ac:spMkLst>
        </pc:spChg>
        <pc:spChg chg="add del">
          <ac:chgData name="Wojciech.Pazdzierkiewicz" userId="2aa65153-47ad-4309-a227-b18c48860cd9" providerId="ADAL" clId="{FEB9A246-0903-4625-9FA1-439099217517}" dt="2022-04-29T15:09:31.748" v="981" actId="478"/>
          <ac:spMkLst>
            <pc:docMk/>
            <pc:sldMk cId="110063813" sldId="324"/>
            <ac:spMk id="9" creationId="{4E4118E9-87C1-4B9F-8B65-BA4C228CCE16}"/>
          </ac:spMkLst>
        </pc:spChg>
        <pc:spChg chg="add del mod">
          <ac:chgData name="Wojciech.Pazdzierkiewicz" userId="2aa65153-47ad-4309-a227-b18c48860cd9" providerId="ADAL" clId="{FEB9A246-0903-4625-9FA1-439099217517}" dt="2022-04-29T15:09:24.937" v="978" actId="478"/>
          <ac:spMkLst>
            <pc:docMk/>
            <pc:sldMk cId="110063813" sldId="324"/>
            <ac:spMk id="10" creationId="{BFECEAB9-2F32-4C2A-8DA3-A8B0FAB79521}"/>
          </ac:spMkLst>
        </pc:spChg>
        <pc:spChg chg="add del">
          <ac:chgData name="Wojciech.Pazdzierkiewicz" userId="2aa65153-47ad-4309-a227-b18c48860cd9" providerId="ADAL" clId="{FEB9A246-0903-4625-9FA1-439099217517}" dt="2022-04-29T15:09:35.272" v="983" actId="478"/>
          <ac:spMkLst>
            <pc:docMk/>
            <pc:sldMk cId="110063813" sldId="324"/>
            <ac:spMk id="11" creationId="{5B3A2FC7-49F2-4E59-9EB0-FC2402BAB8B9}"/>
          </ac:spMkLst>
        </pc:spChg>
        <pc:spChg chg="add del">
          <ac:chgData name="Wojciech.Pazdzierkiewicz" userId="2aa65153-47ad-4309-a227-b18c48860cd9" providerId="ADAL" clId="{FEB9A246-0903-4625-9FA1-439099217517}" dt="2022-04-29T15:09:33.526" v="982" actId="478"/>
          <ac:spMkLst>
            <pc:docMk/>
            <pc:sldMk cId="110063813" sldId="324"/>
            <ac:spMk id="12" creationId="{24435086-11DD-4C0C-B7A8-AFFBA8EA092F}"/>
          </ac:spMkLst>
        </pc:spChg>
        <pc:spChg chg="add del mod">
          <ac:chgData name="Wojciech.Pazdzierkiewicz" userId="2aa65153-47ad-4309-a227-b18c48860cd9" providerId="ADAL" clId="{FEB9A246-0903-4625-9FA1-439099217517}" dt="2022-04-29T15:09:24.937" v="978" actId="478"/>
          <ac:spMkLst>
            <pc:docMk/>
            <pc:sldMk cId="110063813" sldId="324"/>
            <ac:spMk id="13" creationId="{E63B0474-B11C-41BA-A27B-C345C0EBEA44}"/>
          </ac:spMkLst>
        </pc:spChg>
        <pc:spChg chg="add del mod">
          <ac:chgData name="Wojciech.Pazdzierkiewicz" userId="2aa65153-47ad-4309-a227-b18c48860cd9" providerId="ADAL" clId="{FEB9A246-0903-4625-9FA1-439099217517}" dt="2022-04-29T15:10:12.849" v="990"/>
          <ac:spMkLst>
            <pc:docMk/>
            <pc:sldMk cId="110063813" sldId="324"/>
            <ac:spMk id="14" creationId="{0F2FF2B3-8EA2-4CBE-9771-236F68EECB9E}"/>
          </ac:spMkLst>
        </pc:spChg>
        <pc:spChg chg="add del mod">
          <ac:chgData name="Wojciech.Pazdzierkiewicz" userId="2aa65153-47ad-4309-a227-b18c48860cd9" providerId="ADAL" clId="{FEB9A246-0903-4625-9FA1-439099217517}" dt="2022-04-29T15:10:12.849" v="990"/>
          <ac:spMkLst>
            <pc:docMk/>
            <pc:sldMk cId="110063813" sldId="324"/>
            <ac:spMk id="16" creationId="{060B29B3-5E5B-4C9D-9069-AD97F8885D96}"/>
          </ac:spMkLst>
        </pc:spChg>
        <pc:spChg chg="add del mod">
          <ac:chgData name="Wojciech.Pazdzierkiewicz" userId="2aa65153-47ad-4309-a227-b18c48860cd9" providerId="ADAL" clId="{FEB9A246-0903-4625-9FA1-439099217517}" dt="2022-04-29T15:10:12.849" v="990"/>
          <ac:spMkLst>
            <pc:docMk/>
            <pc:sldMk cId="110063813" sldId="324"/>
            <ac:spMk id="17" creationId="{1FB3A898-D932-454A-B4F8-BD29F77A268B}"/>
          </ac:spMkLst>
        </pc:spChg>
        <pc:picChg chg="add del mod">
          <ac:chgData name="Wojciech.Pazdzierkiewicz" userId="2aa65153-47ad-4309-a227-b18c48860cd9" providerId="ADAL" clId="{FEB9A246-0903-4625-9FA1-439099217517}" dt="2022-04-29T15:10:12.849" v="990"/>
          <ac:picMkLst>
            <pc:docMk/>
            <pc:sldMk cId="110063813" sldId="324"/>
            <ac:picMk id="15" creationId="{4E8FA94D-A0C3-47B5-86E7-E363C8931F2A}"/>
          </ac:picMkLst>
        </pc:picChg>
      </pc:sldChg>
      <pc:sldChg chg="new del">
        <pc:chgData name="Wojciech.Pazdzierkiewicz" userId="2aa65153-47ad-4309-a227-b18c48860cd9" providerId="ADAL" clId="{FEB9A246-0903-4625-9FA1-439099217517}" dt="2022-04-29T15:10:54.104" v="997" actId="680"/>
        <pc:sldMkLst>
          <pc:docMk/>
          <pc:sldMk cId="1080937664" sldId="325"/>
        </pc:sldMkLst>
      </pc:sldChg>
      <pc:sldChg chg="addSp delSp modSp add mod">
        <pc:chgData name="Wojciech.Pazdzierkiewicz" userId="2aa65153-47ad-4309-a227-b18c48860cd9" providerId="ADAL" clId="{FEB9A246-0903-4625-9FA1-439099217517}" dt="2022-04-29T15:22:36.888" v="1155" actId="1037"/>
        <pc:sldMkLst>
          <pc:docMk/>
          <pc:sldMk cId="1152659913" sldId="325"/>
        </pc:sldMkLst>
        <pc:spChg chg="del">
          <ac:chgData name="Wojciech.Pazdzierkiewicz" userId="2aa65153-47ad-4309-a227-b18c48860cd9" providerId="ADAL" clId="{FEB9A246-0903-4625-9FA1-439099217517}" dt="2022-04-29T15:11:03.579" v="1000" actId="478"/>
          <ac:spMkLst>
            <pc:docMk/>
            <pc:sldMk cId="1152659913" sldId="325"/>
            <ac:spMk id="5" creationId="{D386AE20-36BE-47A3-9730-A34D77B89B56}"/>
          </ac:spMkLst>
        </pc:spChg>
        <pc:spChg chg="del">
          <ac:chgData name="Wojciech.Pazdzierkiewicz" userId="2aa65153-47ad-4309-a227-b18c48860cd9" providerId="ADAL" clId="{FEB9A246-0903-4625-9FA1-439099217517}" dt="2022-04-29T15:11:01.937" v="999" actId="478"/>
          <ac:spMkLst>
            <pc:docMk/>
            <pc:sldMk cId="1152659913" sldId="325"/>
            <ac:spMk id="6" creationId="{80F077B4-B60B-48DC-A757-9FBB914FEBEB}"/>
          </ac:spMkLst>
        </pc:spChg>
        <pc:spChg chg="del">
          <ac:chgData name="Wojciech.Pazdzierkiewicz" userId="2aa65153-47ad-4309-a227-b18c48860cd9" providerId="ADAL" clId="{FEB9A246-0903-4625-9FA1-439099217517}" dt="2022-04-29T15:11:06.621" v="1002" actId="478"/>
          <ac:spMkLst>
            <pc:docMk/>
            <pc:sldMk cId="1152659913" sldId="325"/>
            <ac:spMk id="8" creationId="{00AE7BBF-38CB-4FBA-BE86-3FD6C83DEB0D}"/>
          </ac:spMkLst>
        </pc:spChg>
        <pc:spChg chg="del">
          <ac:chgData name="Wojciech.Pazdzierkiewicz" userId="2aa65153-47ad-4309-a227-b18c48860cd9" providerId="ADAL" clId="{FEB9A246-0903-4625-9FA1-439099217517}" dt="2022-04-29T15:11:04.953" v="1001" actId="478"/>
          <ac:spMkLst>
            <pc:docMk/>
            <pc:sldMk cId="1152659913" sldId="325"/>
            <ac:spMk id="9" creationId="{4E4118E9-87C1-4B9F-8B65-BA4C228CCE16}"/>
          </ac:spMkLst>
        </pc:spChg>
        <pc:spChg chg="del mod">
          <ac:chgData name="Wojciech.Pazdzierkiewicz" userId="2aa65153-47ad-4309-a227-b18c48860cd9" providerId="ADAL" clId="{FEB9A246-0903-4625-9FA1-439099217517}" dt="2022-04-29T15:19:29.280" v="1049" actId="478"/>
          <ac:spMkLst>
            <pc:docMk/>
            <pc:sldMk cId="1152659913" sldId="325"/>
            <ac:spMk id="11" creationId="{5B3A2FC7-49F2-4E59-9EB0-FC2402BAB8B9}"/>
          </ac:spMkLst>
        </pc:spChg>
        <pc:spChg chg="mod">
          <ac:chgData name="Wojciech.Pazdzierkiewicz" userId="2aa65153-47ad-4309-a227-b18c48860cd9" providerId="ADAL" clId="{FEB9A246-0903-4625-9FA1-439099217517}" dt="2022-04-29T15:22:36.888" v="1155" actId="1037"/>
          <ac:spMkLst>
            <pc:docMk/>
            <pc:sldMk cId="1152659913" sldId="325"/>
            <ac:spMk id="12" creationId="{24435086-11DD-4C0C-B7A8-AFFBA8EA092F}"/>
          </ac:spMkLst>
        </pc:spChg>
        <pc:spChg chg="add mod">
          <ac:chgData name="Wojciech.Pazdzierkiewicz" userId="2aa65153-47ad-4309-a227-b18c48860cd9" providerId="ADAL" clId="{FEB9A246-0903-4625-9FA1-439099217517}" dt="2022-04-29T15:13:50.341" v="1024" actId="207"/>
          <ac:spMkLst>
            <pc:docMk/>
            <pc:sldMk cId="1152659913" sldId="325"/>
            <ac:spMk id="13" creationId="{275C8FB5-6E2D-4AC0-9A9C-B1A9B7CBB5F1}"/>
          </ac:spMkLst>
        </pc:spChg>
        <pc:spChg chg="add mod">
          <ac:chgData name="Wojciech.Pazdzierkiewicz" userId="2aa65153-47ad-4309-a227-b18c48860cd9" providerId="ADAL" clId="{FEB9A246-0903-4625-9FA1-439099217517}" dt="2022-04-29T15:17:37.938" v="1047" actId="1076"/>
          <ac:spMkLst>
            <pc:docMk/>
            <pc:sldMk cId="1152659913" sldId="325"/>
            <ac:spMk id="14" creationId="{08D7EDCA-10DB-472B-BB3D-4103DA4039EC}"/>
          </ac:spMkLst>
        </pc:spChg>
        <pc:spChg chg="add mod">
          <ac:chgData name="Wojciech.Pazdzierkiewicz" userId="2aa65153-47ad-4309-a227-b18c48860cd9" providerId="ADAL" clId="{FEB9A246-0903-4625-9FA1-439099217517}" dt="2022-04-29T15:22:08.302" v="1127" actId="1037"/>
          <ac:spMkLst>
            <pc:docMk/>
            <pc:sldMk cId="1152659913" sldId="325"/>
            <ac:spMk id="15" creationId="{81FCC2D1-277C-4D31-94C1-E5FBB4D4C79F}"/>
          </ac:spMkLst>
        </pc:spChg>
        <pc:picChg chg="add mod">
          <ac:chgData name="Wojciech.Pazdzierkiewicz" userId="2aa65153-47ad-4309-a227-b18c48860cd9" providerId="ADAL" clId="{FEB9A246-0903-4625-9FA1-439099217517}" dt="2022-04-29T15:22:33.688" v="1151" actId="1036"/>
          <ac:picMkLst>
            <pc:docMk/>
            <pc:sldMk cId="1152659913" sldId="325"/>
            <ac:picMk id="10" creationId="{59D8A17D-360D-4DB6-9E9C-212281F0A41A}"/>
          </ac:picMkLst>
        </pc:picChg>
      </pc:sldChg>
      <pc:sldChg chg="modSp add mod">
        <pc:chgData name="Wojciech.Pazdzierkiewicz" userId="2aa65153-47ad-4309-a227-b18c48860cd9" providerId="ADAL" clId="{FEB9A246-0903-4625-9FA1-439099217517}" dt="2022-05-01T15:58:52.501" v="1721" actId="20577"/>
        <pc:sldMkLst>
          <pc:docMk/>
          <pc:sldMk cId="1650379221" sldId="326"/>
        </pc:sldMkLst>
        <pc:spChg chg="mod">
          <ac:chgData name="Wojciech.Pazdzierkiewicz" userId="2aa65153-47ad-4309-a227-b18c48860cd9" providerId="ADAL" clId="{FEB9A246-0903-4625-9FA1-439099217517}" dt="2022-05-01T15:58:52.501" v="1721" actId="20577"/>
          <ac:spMkLst>
            <pc:docMk/>
            <pc:sldMk cId="1650379221" sldId="326"/>
            <ac:spMk id="2" creationId="{BE1D70F4-C4D5-204B-B914-FFD45F504A3E}"/>
          </ac:spMkLst>
        </pc:spChg>
      </pc:sldChg>
      <pc:sldChg chg="addSp delSp modSp add del mod">
        <pc:chgData name="Wojciech.Pazdzierkiewicz" userId="2aa65153-47ad-4309-a227-b18c48860cd9" providerId="ADAL" clId="{FEB9A246-0903-4625-9FA1-439099217517}" dt="2022-04-29T15:22:22.403" v="1128" actId="47"/>
        <pc:sldMkLst>
          <pc:docMk/>
          <pc:sldMk cId="4289556933" sldId="326"/>
        </pc:sldMkLst>
        <pc:spChg chg="add mod">
          <ac:chgData name="Wojciech.Pazdzierkiewicz" userId="2aa65153-47ad-4309-a227-b18c48860cd9" providerId="ADAL" clId="{FEB9A246-0903-4625-9FA1-439099217517}" dt="2022-04-29T15:17:52.048" v="1048" actId="14100"/>
          <ac:spMkLst>
            <pc:docMk/>
            <pc:sldMk cId="4289556933" sldId="326"/>
            <ac:spMk id="9" creationId="{E84BF64E-7A1C-4E7F-80C5-F69F28134D7D}"/>
          </ac:spMkLst>
        </pc:spChg>
        <pc:spChg chg="del">
          <ac:chgData name="Wojciech.Pazdzierkiewicz" userId="2aa65153-47ad-4309-a227-b18c48860cd9" providerId="ADAL" clId="{FEB9A246-0903-4625-9FA1-439099217517}" dt="2022-04-29T15:16:24.292" v="1038" actId="478"/>
          <ac:spMkLst>
            <pc:docMk/>
            <pc:sldMk cId="4289556933" sldId="326"/>
            <ac:spMk id="11" creationId="{5B3A2FC7-49F2-4E59-9EB0-FC2402BAB8B9}"/>
          </ac:spMkLst>
        </pc:spChg>
        <pc:spChg chg="del">
          <ac:chgData name="Wojciech.Pazdzierkiewicz" userId="2aa65153-47ad-4309-a227-b18c48860cd9" providerId="ADAL" clId="{FEB9A246-0903-4625-9FA1-439099217517}" dt="2022-04-29T15:16:25.678" v="1039" actId="478"/>
          <ac:spMkLst>
            <pc:docMk/>
            <pc:sldMk cId="4289556933" sldId="326"/>
            <ac:spMk id="12" creationId="{24435086-11DD-4C0C-B7A8-AFFBA8EA092F}"/>
          </ac:spMkLst>
        </pc:spChg>
        <pc:spChg chg="del">
          <ac:chgData name="Wojciech.Pazdzierkiewicz" userId="2aa65153-47ad-4309-a227-b18c48860cd9" providerId="ADAL" clId="{FEB9A246-0903-4625-9FA1-439099217517}" dt="2022-04-29T15:16:20.169" v="1036" actId="478"/>
          <ac:spMkLst>
            <pc:docMk/>
            <pc:sldMk cId="4289556933" sldId="326"/>
            <ac:spMk id="13" creationId="{275C8FB5-6E2D-4AC0-9A9C-B1A9B7CBB5F1}"/>
          </ac:spMkLst>
        </pc:spChg>
        <pc:spChg chg="del">
          <ac:chgData name="Wojciech.Pazdzierkiewicz" userId="2aa65153-47ad-4309-a227-b18c48860cd9" providerId="ADAL" clId="{FEB9A246-0903-4625-9FA1-439099217517}" dt="2022-04-29T15:16:22.078" v="1037" actId="478"/>
          <ac:spMkLst>
            <pc:docMk/>
            <pc:sldMk cId="4289556933" sldId="326"/>
            <ac:spMk id="14" creationId="{08D7EDCA-10DB-472B-BB3D-4103DA4039EC}"/>
          </ac:spMkLst>
        </pc:spChg>
        <pc:spChg chg="add mod">
          <ac:chgData name="Wojciech.Pazdzierkiewicz" userId="2aa65153-47ad-4309-a227-b18c48860cd9" providerId="ADAL" clId="{FEB9A246-0903-4625-9FA1-439099217517}" dt="2022-04-29T15:17:11.061" v="1045" actId="207"/>
          <ac:spMkLst>
            <pc:docMk/>
            <pc:sldMk cId="4289556933" sldId="326"/>
            <ac:spMk id="15" creationId="{21674377-F227-45E9-AFDD-D043E7AF54BD}"/>
          </ac:spMkLst>
        </pc:spChg>
        <pc:picChg chg="del">
          <ac:chgData name="Wojciech.Pazdzierkiewicz" userId="2aa65153-47ad-4309-a227-b18c48860cd9" providerId="ADAL" clId="{FEB9A246-0903-4625-9FA1-439099217517}" dt="2022-04-29T15:16:03.739" v="1035" actId="478"/>
          <ac:picMkLst>
            <pc:docMk/>
            <pc:sldMk cId="4289556933" sldId="326"/>
            <ac:picMk id="10" creationId="{59D8A17D-360D-4DB6-9E9C-212281F0A41A}"/>
          </ac:picMkLst>
        </pc:picChg>
      </pc:sldChg>
      <pc:sldChg chg="addSp delSp modSp add mod">
        <pc:chgData name="Wojciech.Pazdzierkiewicz" userId="2aa65153-47ad-4309-a227-b18c48860cd9" providerId="ADAL" clId="{FEB9A246-0903-4625-9FA1-439099217517}" dt="2022-05-04T07:25:36.919" v="2104" actId="14100"/>
        <pc:sldMkLst>
          <pc:docMk/>
          <pc:sldMk cId="3583672138" sldId="327"/>
        </pc:sldMkLst>
        <pc:picChg chg="del">
          <ac:chgData name="Wojciech.Pazdzierkiewicz" userId="2aa65153-47ad-4309-a227-b18c48860cd9" providerId="ADAL" clId="{FEB9A246-0903-4625-9FA1-439099217517}" dt="2022-04-29T17:00:34.778" v="1192" actId="478"/>
          <ac:picMkLst>
            <pc:docMk/>
            <pc:sldMk cId="3583672138" sldId="327"/>
            <ac:picMk id="5" creationId="{A56EA10C-EC01-4383-90B2-D983996971EA}"/>
          </ac:picMkLst>
        </pc:picChg>
        <pc:picChg chg="add del mod">
          <ac:chgData name="Wojciech.Pazdzierkiewicz" userId="2aa65153-47ad-4309-a227-b18c48860cd9" providerId="ADAL" clId="{FEB9A246-0903-4625-9FA1-439099217517}" dt="2022-05-02T05:16:19.154" v="1845" actId="478"/>
          <ac:picMkLst>
            <pc:docMk/>
            <pc:sldMk cId="3583672138" sldId="327"/>
            <ac:picMk id="5" creationId="{A62F2C31-B4A3-47C3-8A5A-D254D31C5BB5}"/>
          </ac:picMkLst>
        </pc:picChg>
        <pc:picChg chg="add mod">
          <ac:chgData name="Wojciech.Pazdzierkiewicz" userId="2aa65153-47ad-4309-a227-b18c48860cd9" providerId="ADAL" clId="{FEB9A246-0903-4625-9FA1-439099217517}" dt="2022-05-04T07:25:36.919" v="2104" actId="14100"/>
          <ac:picMkLst>
            <pc:docMk/>
            <pc:sldMk cId="3583672138" sldId="327"/>
            <ac:picMk id="5" creationId="{F7F7A621-2456-4EE7-A3CC-4CD37F07E112}"/>
          </ac:picMkLst>
        </pc:picChg>
        <pc:picChg chg="add del mod">
          <ac:chgData name="Wojciech.Pazdzierkiewicz" userId="2aa65153-47ad-4309-a227-b18c48860cd9" providerId="ADAL" clId="{FEB9A246-0903-4625-9FA1-439099217517}" dt="2022-05-04T07:25:17.266" v="2100" actId="478"/>
          <ac:picMkLst>
            <pc:docMk/>
            <pc:sldMk cId="3583672138" sldId="327"/>
            <ac:picMk id="6" creationId="{2D881633-55A8-4634-B6E1-93DF79708226}"/>
          </ac:picMkLst>
        </pc:picChg>
        <pc:picChg chg="add del mod">
          <ac:chgData name="Wojciech.Pazdzierkiewicz" userId="2aa65153-47ad-4309-a227-b18c48860cd9" providerId="ADAL" clId="{FEB9A246-0903-4625-9FA1-439099217517}" dt="2022-05-01T07:08:32.248" v="1604" actId="478"/>
          <ac:picMkLst>
            <pc:docMk/>
            <pc:sldMk cId="3583672138" sldId="327"/>
            <ac:picMk id="6" creationId="{B5570450-87BF-44C6-ADD4-471A04B98C32}"/>
          </ac:picMkLst>
        </pc:picChg>
      </pc:sldChg>
      <pc:sldChg chg="addSp delSp modSp add del mod">
        <pc:chgData name="Wojciech.Pazdzierkiewicz" userId="2aa65153-47ad-4309-a227-b18c48860cd9" providerId="ADAL" clId="{FEB9A246-0903-4625-9FA1-439099217517}" dt="2022-05-02T10:56:36.088" v="2030" actId="47"/>
        <pc:sldMkLst>
          <pc:docMk/>
          <pc:sldMk cId="1776503901" sldId="328"/>
        </pc:sldMkLst>
        <pc:spChg chg="del mod">
          <ac:chgData name="Wojciech.Pazdzierkiewicz" userId="2aa65153-47ad-4309-a227-b18c48860cd9" providerId="ADAL" clId="{FEB9A246-0903-4625-9FA1-439099217517}" dt="2022-04-30T17:04:24.670" v="1227" actId="478"/>
          <ac:spMkLst>
            <pc:docMk/>
            <pc:sldMk cId="1776503901" sldId="328"/>
            <ac:spMk id="5" creationId="{98234425-D8E4-48E7-A9E8-3E9A93935E61}"/>
          </ac:spMkLst>
        </pc:spChg>
        <pc:spChg chg="add mod">
          <ac:chgData name="Wojciech.Pazdzierkiewicz" userId="2aa65153-47ad-4309-a227-b18c48860cd9" providerId="ADAL" clId="{FEB9A246-0903-4625-9FA1-439099217517}" dt="2022-04-30T17:08:02.207" v="1284" actId="1037"/>
          <ac:spMkLst>
            <pc:docMk/>
            <pc:sldMk cId="1776503901" sldId="328"/>
            <ac:spMk id="7" creationId="{F9A0646E-BAD3-477A-B009-C5A2A1358AB8}"/>
          </ac:spMkLst>
        </pc:spChg>
        <pc:spChg chg="add mod">
          <ac:chgData name="Wojciech.Pazdzierkiewicz" userId="2aa65153-47ad-4309-a227-b18c48860cd9" providerId="ADAL" clId="{FEB9A246-0903-4625-9FA1-439099217517}" dt="2022-04-30T17:08:02.207" v="1284" actId="1037"/>
          <ac:spMkLst>
            <pc:docMk/>
            <pc:sldMk cId="1776503901" sldId="328"/>
            <ac:spMk id="8" creationId="{662D84EE-D4D6-41E9-9C37-808CD9EF4EE9}"/>
          </ac:spMkLst>
        </pc:spChg>
        <pc:spChg chg="mod">
          <ac:chgData name="Wojciech.Pazdzierkiewicz" userId="2aa65153-47ad-4309-a227-b18c48860cd9" providerId="ADAL" clId="{FEB9A246-0903-4625-9FA1-439099217517}" dt="2022-04-30T17:04:16.294" v="1225" actId="6549"/>
          <ac:spMkLst>
            <pc:docMk/>
            <pc:sldMk cId="1776503901" sldId="328"/>
            <ac:spMk id="9" creationId="{DAD425F9-595A-4861-85AC-743C2E875113}"/>
          </ac:spMkLst>
        </pc:spChg>
        <pc:spChg chg="add mod">
          <ac:chgData name="Wojciech.Pazdzierkiewicz" userId="2aa65153-47ad-4309-a227-b18c48860cd9" providerId="ADAL" clId="{FEB9A246-0903-4625-9FA1-439099217517}" dt="2022-04-30T17:08:02.207" v="1284" actId="1037"/>
          <ac:spMkLst>
            <pc:docMk/>
            <pc:sldMk cId="1776503901" sldId="328"/>
            <ac:spMk id="11" creationId="{AB8AC880-4CDF-4FF9-95FD-1275313E5DD6}"/>
          </ac:spMkLst>
        </pc:spChg>
        <pc:picChg chg="mod">
          <ac:chgData name="Wojciech.Pazdzierkiewicz" userId="2aa65153-47ad-4309-a227-b18c48860cd9" providerId="ADAL" clId="{FEB9A246-0903-4625-9FA1-439099217517}" dt="2022-04-30T17:08:14.097" v="1321" actId="1035"/>
          <ac:picMkLst>
            <pc:docMk/>
            <pc:sldMk cId="1776503901" sldId="328"/>
            <ac:picMk id="10" creationId="{A9A61C8E-1EF8-4E17-9A5B-CA4F8D7EEC21}"/>
          </ac:picMkLst>
        </pc:picChg>
      </pc:sldChg>
      <pc:sldChg chg="addSp delSp modSp add del mod ord">
        <pc:chgData name="Wojciech.Pazdzierkiewicz" userId="2aa65153-47ad-4309-a227-b18c48860cd9" providerId="ADAL" clId="{FEB9A246-0903-4625-9FA1-439099217517}" dt="2022-05-02T10:56:41.250" v="2031" actId="47"/>
        <pc:sldMkLst>
          <pc:docMk/>
          <pc:sldMk cId="2756770827" sldId="329"/>
        </pc:sldMkLst>
        <pc:spChg chg="del">
          <ac:chgData name="Wojciech.Pazdzierkiewicz" userId="2aa65153-47ad-4309-a227-b18c48860cd9" providerId="ADAL" clId="{FEB9A246-0903-4625-9FA1-439099217517}" dt="2022-04-30T17:05:46.286" v="1240" actId="478"/>
          <ac:spMkLst>
            <pc:docMk/>
            <pc:sldMk cId="2756770827" sldId="329"/>
            <ac:spMk id="5" creationId="{98234425-D8E4-48E7-A9E8-3E9A93935E61}"/>
          </ac:spMkLst>
        </pc:spChg>
        <pc:spChg chg="add del mod">
          <ac:chgData name="Wojciech.Pazdzierkiewicz" userId="2aa65153-47ad-4309-a227-b18c48860cd9" providerId="ADAL" clId="{FEB9A246-0903-4625-9FA1-439099217517}" dt="2022-04-30T17:05:26.311" v="1235" actId="478"/>
          <ac:spMkLst>
            <pc:docMk/>
            <pc:sldMk cId="2756770827" sldId="329"/>
            <ac:spMk id="6" creationId="{CB719390-0DF5-45ED-A63B-3E98FC8B6300}"/>
          </ac:spMkLst>
        </pc:spChg>
        <pc:spChg chg="add del mod">
          <ac:chgData name="Wojciech.Pazdzierkiewicz" userId="2aa65153-47ad-4309-a227-b18c48860cd9" providerId="ADAL" clId="{FEB9A246-0903-4625-9FA1-439099217517}" dt="2022-04-30T17:05:28.939" v="1237" actId="478"/>
          <ac:spMkLst>
            <pc:docMk/>
            <pc:sldMk cId="2756770827" sldId="329"/>
            <ac:spMk id="7" creationId="{0F52C7E9-8C66-4D9D-82A7-E4551A4F0111}"/>
          </ac:spMkLst>
        </pc:spChg>
        <pc:spChg chg="mod">
          <ac:chgData name="Wojciech.Pazdzierkiewicz" userId="2aa65153-47ad-4309-a227-b18c48860cd9" providerId="ADAL" clId="{FEB9A246-0903-4625-9FA1-439099217517}" dt="2022-04-30T17:04:59.778" v="1233" actId="20577"/>
          <ac:spMkLst>
            <pc:docMk/>
            <pc:sldMk cId="2756770827" sldId="329"/>
            <ac:spMk id="9" creationId="{DAD425F9-595A-4861-85AC-743C2E875113}"/>
          </ac:spMkLst>
        </pc:spChg>
        <pc:spChg chg="add del mod">
          <ac:chgData name="Wojciech.Pazdzierkiewicz" userId="2aa65153-47ad-4309-a227-b18c48860cd9" providerId="ADAL" clId="{FEB9A246-0903-4625-9FA1-439099217517}" dt="2022-04-30T17:06:44.435" v="1249" actId="478"/>
          <ac:spMkLst>
            <pc:docMk/>
            <pc:sldMk cId="2756770827" sldId="329"/>
            <ac:spMk id="10" creationId="{6FFA1C9E-2598-4C5B-8B6E-17E8C15BC007}"/>
          </ac:spMkLst>
        </pc:spChg>
        <pc:spChg chg="add mod">
          <ac:chgData name="Wojciech.Pazdzierkiewicz" userId="2aa65153-47ad-4309-a227-b18c48860cd9" providerId="ADAL" clId="{FEB9A246-0903-4625-9FA1-439099217517}" dt="2022-04-30T17:06:55.129" v="1250" actId="1076"/>
          <ac:spMkLst>
            <pc:docMk/>
            <pc:sldMk cId="2756770827" sldId="329"/>
            <ac:spMk id="11" creationId="{E374160A-2FB0-4B84-BE26-D1A2439B6EA3}"/>
          </ac:spMkLst>
        </pc:spChg>
        <pc:spChg chg="add mod">
          <ac:chgData name="Wojciech.Pazdzierkiewicz" userId="2aa65153-47ad-4309-a227-b18c48860cd9" providerId="ADAL" clId="{FEB9A246-0903-4625-9FA1-439099217517}" dt="2022-04-30T17:06:37.405" v="1248" actId="1076"/>
          <ac:spMkLst>
            <pc:docMk/>
            <pc:sldMk cId="2756770827" sldId="329"/>
            <ac:spMk id="12" creationId="{C507A75D-1838-4C56-9ECB-42476C8DC931}"/>
          </ac:spMkLst>
        </pc:spChg>
        <pc:graphicFrameChg chg="add mod">
          <ac:chgData name="Wojciech.Pazdzierkiewicz" userId="2aa65153-47ad-4309-a227-b18c48860cd9" providerId="ADAL" clId="{FEB9A246-0903-4625-9FA1-439099217517}" dt="2022-04-30T17:05:44.254" v="1239" actId="1076"/>
          <ac:graphicFrameMkLst>
            <pc:docMk/>
            <pc:sldMk cId="2756770827" sldId="329"/>
            <ac:graphicFrameMk id="8" creationId="{4C8D3E8E-5BB6-4575-B8BF-2205B08532C8}"/>
          </ac:graphicFrameMkLst>
        </pc:graphicFrameChg>
      </pc:sldChg>
      <pc:sldChg chg="addSp delSp modSp add del mod ord">
        <pc:chgData name="Wojciech.Pazdzierkiewicz" userId="2aa65153-47ad-4309-a227-b18c48860cd9" providerId="ADAL" clId="{FEB9A246-0903-4625-9FA1-439099217517}" dt="2022-05-02T10:56:43.113" v="2032" actId="47"/>
        <pc:sldMkLst>
          <pc:docMk/>
          <pc:sldMk cId="3868453486" sldId="330"/>
        </pc:sldMkLst>
        <pc:spChg chg="del">
          <ac:chgData name="Wojciech.Pazdzierkiewicz" userId="2aa65153-47ad-4309-a227-b18c48860cd9" providerId="ADAL" clId="{FEB9A246-0903-4625-9FA1-439099217517}" dt="2022-04-30T17:08:34.818" v="1325" actId="478"/>
          <ac:spMkLst>
            <pc:docMk/>
            <pc:sldMk cId="3868453486" sldId="330"/>
            <ac:spMk id="5" creationId="{98234425-D8E4-48E7-A9E8-3E9A93935E61}"/>
          </ac:spMkLst>
        </pc:spChg>
        <pc:spChg chg="mod">
          <ac:chgData name="Wojciech.Pazdzierkiewicz" userId="2aa65153-47ad-4309-a227-b18c48860cd9" providerId="ADAL" clId="{FEB9A246-0903-4625-9FA1-439099217517}" dt="2022-04-30T17:08:50.109" v="1331" actId="6549"/>
          <ac:spMkLst>
            <pc:docMk/>
            <pc:sldMk cId="3868453486" sldId="330"/>
            <ac:spMk id="9" creationId="{DAD425F9-595A-4861-85AC-743C2E875113}"/>
          </ac:spMkLst>
        </pc:spChg>
        <pc:picChg chg="add del mod">
          <ac:chgData name="Wojciech.Pazdzierkiewicz" userId="2aa65153-47ad-4309-a227-b18c48860cd9" providerId="ADAL" clId="{FEB9A246-0903-4625-9FA1-439099217517}" dt="2022-04-30T17:10:05.673" v="1336" actId="478"/>
          <ac:picMkLst>
            <pc:docMk/>
            <pc:sldMk cId="3868453486" sldId="330"/>
            <ac:picMk id="6" creationId="{7C87402B-E935-47D0-A21D-B6EF5684B5FD}"/>
          </ac:picMkLst>
        </pc:picChg>
        <pc:picChg chg="add mod">
          <ac:chgData name="Wojciech.Pazdzierkiewicz" userId="2aa65153-47ad-4309-a227-b18c48860cd9" providerId="ADAL" clId="{FEB9A246-0903-4625-9FA1-439099217517}" dt="2022-04-30T17:10:09.715" v="1337" actId="1076"/>
          <ac:picMkLst>
            <pc:docMk/>
            <pc:sldMk cId="3868453486" sldId="330"/>
            <ac:picMk id="7" creationId="{42C324B3-655C-4876-935B-3FA466D419C2}"/>
          </ac:picMkLst>
        </pc:picChg>
      </pc:sldChg>
      <pc:sldChg chg="addSp delSp modSp add del mod ord">
        <pc:chgData name="Wojciech.Pazdzierkiewicz" userId="2aa65153-47ad-4309-a227-b18c48860cd9" providerId="ADAL" clId="{FEB9A246-0903-4625-9FA1-439099217517}" dt="2022-05-02T10:56:45.148" v="2033" actId="47"/>
        <pc:sldMkLst>
          <pc:docMk/>
          <pc:sldMk cId="1669748272" sldId="331"/>
        </pc:sldMkLst>
        <pc:spChg chg="del">
          <ac:chgData name="Wojciech.Pazdzierkiewicz" userId="2aa65153-47ad-4309-a227-b18c48860cd9" providerId="ADAL" clId="{FEB9A246-0903-4625-9FA1-439099217517}" dt="2022-04-30T17:10:57.355" v="1347" actId="478"/>
          <ac:spMkLst>
            <pc:docMk/>
            <pc:sldMk cId="1669748272" sldId="331"/>
            <ac:spMk id="5" creationId="{98234425-D8E4-48E7-A9E8-3E9A93935E61}"/>
          </ac:spMkLst>
        </pc:spChg>
        <pc:spChg chg="mod">
          <ac:chgData name="Wojciech.Pazdzierkiewicz" userId="2aa65153-47ad-4309-a227-b18c48860cd9" providerId="ADAL" clId="{FEB9A246-0903-4625-9FA1-439099217517}" dt="2022-04-30T17:10:53.980" v="1346" actId="6549"/>
          <ac:spMkLst>
            <pc:docMk/>
            <pc:sldMk cId="1669748272" sldId="331"/>
            <ac:spMk id="9" creationId="{DAD425F9-595A-4861-85AC-743C2E875113}"/>
          </ac:spMkLst>
        </pc:spChg>
        <pc:graphicFrameChg chg="add del mod">
          <ac:chgData name="Wojciech.Pazdzierkiewicz" userId="2aa65153-47ad-4309-a227-b18c48860cd9" providerId="ADAL" clId="{FEB9A246-0903-4625-9FA1-439099217517}" dt="2022-04-30T17:11:10.786" v="1349"/>
          <ac:graphicFrameMkLst>
            <pc:docMk/>
            <pc:sldMk cId="1669748272" sldId="331"/>
            <ac:graphicFrameMk id="6" creationId="{DE045C58-B9A4-4673-9A9E-27A040AA0D27}"/>
          </ac:graphicFrameMkLst>
        </pc:graphicFrameChg>
        <pc:picChg chg="add mod">
          <ac:chgData name="Wojciech.Pazdzierkiewicz" userId="2aa65153-47ad-4309-a227-b18c48860cd9" providerId="ADAL" clId="{FEB9A246-0903-4625-9FA1-439099217517}" dt="2022-04-30T17:11:39.716" v="1351" actId="1076"/>
          <ac:picMkLst>
            <pc:docMk/>
            <pc:sldMk cId="1669748272" sldId="331"/>
            <ac:picMk id="7" creationId="{9BD06ECE-152C-4E6D-A705-5E807708DF28}"/>
          </ac:picMkLst>
        </pc:picChg>
      </pc:sldChg>
      <pc:sldChg chg="addSp delSp modSp add del mod ord">
        <pc:chgData name="Wojciech.Pazdzierkiewicz" userId="2aa65153-47ad-4309-a227-b18c48860cd9" providerId="ADAL" clId="{FEB9A246-0903-4625-9FA1-439099217517}" dt="2022-05-02T10:56:47.071" v="2034" actId="47"/>
        <pc:sldMkLst>
          <pc:docMk/>
          <pc:sldMk cId="2908492476" sldId="332"/>
        </pc:sldMkLst>
        <pc:spChg chg="del">
          <ac:chgData name="Wojciech.Pazdzierkiewicz" userId="2aa65153-47ad-4309-a227-b18c48860cd9" providerId="ADAL" clId="{FEB9A246-0903-4625-9FA1-439099217517}" dt="2022-04-30T17:12:45.991" v="1363" actId="478"/>
          <ac:spMkLst>
            <pc:docMk/>
            <pc:sldMk cId="2908492476" sldId="332"/>
            <ac:spMk id="5" creationId="{98234425-D8E4-48E7-A9E8-3E9A93935E61}"/>
          </ac:spMkLst>
        </pc:spChg>
        <pc:spChg chg="add mod">
          <ac:chgData name="Wojciech.Pazdzierkiewicz" userId="2aa65153-47ad-4309-a227-b18c48860cd9" providerId="ADAL" clId="{FEB9A246-0903-4625-9FA1-439099217517}" dt="2022-04-30T17:15:45.385" v="1404" actId="1076"/>
          <ac:spMkLst>
            <pc:docMk/>
            <pc:sldMk cId="2908492476" sldId="332"/>
            <ac:spMk id="7" creationId="{F70FC8F3-2235-4C47-B679-3F5876F9687B}"/>
          </ac:spMkLst>
        </pc:spChg>
        <pc:spChg chg="add mod">
          <ac:chgData name="Wojciech.Pazdzierkiewicz" userId="2aa65153-47ad-4309-a227-b18c48860cd9" providerId="ADAL" clId="{FEB9A246-0903-4625-9FA1-439099217517}" dt="2022-04-30T17:15:48.006" v="1405" actId="1076"/>
          <ac:spMkLst>
            <pc:docMk/>
            <pc:sldMk cId="2908492476" sldId="332"/>
            <ac:spMk id="8" creationId="{3F84EBEF-2CD7-4B49-A920-958DB35E9CDD}"/>
          </ac:spMkLst>
        </pc:spChg>
        <pc:spChg chg="mod">
          <ac:chgData name="Wojciech.Pazdzierkiewicz" userId="2aa65153-47ad-4309-a227-b18c48860cd9" providerId="ADAL" clId="{FEB9A246-0903-4625-9FA1-439099217517}" dt="2022-04-30T17:12:10.453" v="1360" actId="6549"/>
          <ac:spMkLst>
            <pc:docMk/>
            <pc:sldMk cId="2908492476" sldId="332"/>
            <ac:spMk id="9" creationId="{DAD425F9-595A-4861-85AC-743C2E875113}"/>
          </ac:spMkLst>
        </pc:spChg>
        <pc:spChg chg="add mod">
          <ac:chgData name="Wojciech.Pazdzierkiewicz" userId="2aa65153-47ad-4309-a227-b18c48860cd9" providerId="ADAL" clId="{FEB9A246-0903-4625-9FA1-439099217517}" dt="2022-04-30T17:15:41.735" v="1403" actId="1076"/>
          <ac:spMkLst>
            <pc:docMk/>
            <pc:sldMk cId="2908492476" sldId="332"/>
            <ac:spMk id="10" creationId="{98AD5787-DE05-40B2-9D49-647F494608AA}"/>
          </ac:spMkLst>
        </pc:spChg>
        <pc:spChg chg="add mod">
          <ac:chgData name="Wojciech.Pazdzierkiewicz" userId="2aa65153-47ad-4309-a227-b18c48860cd9" providerId="ADAL" clId="{FEB9A246-0903-4625-9FA1-439099217517}" dt="2022-04-30T17:15:36.348" v="1402" actId="1076"/>
          <ac:spMkLst>
            <pc:docMk/>
            <pc:sldMk cId="2908492476" sldId="332"/>
            <ac:spMk id="11" creationId="{CAC4C96A-7E43-4547-B3DD-52C9BA789D5E}"/>
          </ac:spMkLst>
        </pc:spChg>
        <pc:picChg chg="add mod">
          <ac:chgData name="Wojciech.Pazdzierkiewicz" userId="2aa65153-47ad-4309-a227-b18c48860cd9" providerId="ADAL" clId="{FEB9A246-0903-4625-9FA1-439099217517}" dt="2022-04-30T17:12:33.831" v="1362" actId="1076"/>
          <ac:picMkLst>
            <pc:docMk/>
            <pc:sldMk cId="2908492476" sldId="332"/>
            <ac:picMk id="6" creationId="{5952F758-C1FD-4389-8568-74A9D66EC7EB}"/>
          </ac:picMkLst>
        </pc:picChg>
      </pc:sldChg>
      <pc:sldChg chg="addSp delSp modSp add del mod ord">
        <pc:chgData name="Wojciech.Pazdzierkiewicz" userId="2aa65153-47ad-4309-a227-b18c48860cd9" providerId="ADAL" clId="{FEB9A246-0903-4625-9FA1-439099217517}" dt="2022-05-02T10:56:48.218" v="2035" actId="47"/>
        <pc:sldMkLst>
          <pc:docMk/>
          <pc:sldMk cId="384425821" sldId="333"/>
        </pc:sldMkLst>
        <pc:spChg chg="del">
          <ac:chgData name="Wojciech.Pazdzierkiewicz" userId="2aa65153-47ad-4309-a227-b18c48860cd9" providerId="ADAL" clId="{FEB9A246-0903-4625-9FA1-439099217517}" dt="2022-04-30T17:16:23.563" v="1415" actId="478"/>
          <ac:spMkLst>
            <pc:docMk/>
            <pc:sldMk cId="384425821" sldId="333"/>
            <ac:spMk id="5" creationId="{98234425-D8E4-48E7-A9E8-3E9A93935E61}"/>
          </ac:spMkLst>
        </pc:spChg>
        <pc:spChg chg="add mod">
          <ac:chgData name="Wojciech.Pazdzierkiewicz" userId="2aa65153-47ad-4309-a227-b18c48860cd9" providerId="ADAL" clId="{FEB9A246-0903-4625-9FA1-439099217517}" dt="2022-04-30T17:17:14.897" v="1422" actId="14100"/>
          <ac:spMkLst>
            <pc:docMk/>
            <pc:sldMk cId="384425821" sldId="333"/>
            <ac:spMk id="6" creationId="{91BD6F87-D433-431C-8EB8-C2DBF905AB0B}"/>
          </ac:spMkLst>
        </pc:spChg>
        <pc:spChg chg="add mod">
          <ac:chgData name="Wojciech.Pazdzierkiewicz" userId="2aa65153-47ad-4309-a227-b18c48860cd9" providerId="ADAL" clId="{FEB9A246-0903-4625-9FA1-439099217517}" dt="2022-04-30T17:17:38.251" v="1428" actId="1076"/>
          <ac:spMkLst>
            <pc:docMk/>
            <pc:sldMk cId="384425821" sldId="333"/>
            <ac:spMk id="7" creationId="{3BBBC13B-2517-470C-AEEA-1A3DA3DC8FF7}"/>
          </ac:spMkLst>
        </pc:spChg>
        <pc:spChg chg="add mod">
          <ac:chgData name="Wojciech.Pazdzierkiewicz" userId="2aa65153-47ad-4309-a227-b18c48860cd9" providerId="ADAL" clId="{FEB9A246-0903-4625-9FA1-439099217517}" dt="2022-04-30T17:17:30.699" v="1427" actId="14100"/>
          <ac:spMkLst>
            <pc:docMk/>
            <pc:sldMk cId="384425821" sldId="333"/>
            <ac:spMk id="8" creationId="{FF731805-D313-492E-BDF8-C278E344C437}"/>
          </ac:spMkLst>
        </pc:spChg>
        <pc:spChg chg="mod">
          <ac:chgData name="Wojciech.Pazdzierkiewicz" userId="2aa65153-47ad-4309-a227-b18c48860cd9" providerId="ADAL" clId="{FEB9A246-0903-4625-9FA1-439099217517}" dt="2022-04-30T17:16:20.238" v="1414" actId="6549"/>
          <ac:spMkLst>
            <pc:docMk/>
            <pc:sldMk cId="384425821" sldId="333"/>
            <ac:spMk id="9" creationId="{DAD425F9-595A-4861-85AC-743C2E875113}"/>
          </ac:spMkLst>
        </pc:spChg>
        <pc:picChg chg="add mod">
          <ac:chgData name="Wojciech.Pazdzierkiewicz" userId="2aa65153-47ad-4309-a227-b18c48860cd9" providerId="ADAL" clId="{FEB9A246-0903-4625-9FA1-439099217517}" dt="2022-04-30T17:17:10.607" v="1420" actId="1076"/>
          <ac:picMkLst>
            <pc:docMk/>
            <pc:sldMk cId="384425821" sldId="333"/>
            <ac:picMk id="10" creationId="{34D6464D-C15D-451E-B6A4-391B1389FC3C}"/>
          </ac:picMkLst>
        </pc:picChg>
      </pc:sldChg>
      <pc:sldChg chg="addSp delSp modSp add del mod ord">
        <pc:chgData name="Wojciech.Pazdzierkiewicz" userId="2aa65153-47ad-4309-a227-b18c48860cd9" providerId="ADAL" clId="{FEB9A246-0903-4625-9FA1-439099217517}" dt="2022-05-02T10:56:50.435" v="2036" actId="47"/>
        <pc:sldMkLst>
          <pc:docMk/>
          <pc:sldMk cId="281577230" sldId="334"/>
        </pc:sldMkLst>
        <pc:spChg chg="del">
          <ac:chgData name="Wojciech.Pazdzierkiewicz" userId="2aa65153-47ad-4309-a227-b18c48860cd9" providerId="ADAL" clId="{FEB9A246-0903-4625-9FA1-439099217517}" dt="2022-04-30T17:18:09.778" v="1440" actId="478"/>
          <ac:spMkLst>
            <pc:docMk/>
            <pc:sldMk cId="281577230" sldId="334"/>
            <ac:spMk id="5" creationId="{98234425-D8E4-48E7-A9E8-3E9A93935E61}"/>
          </ac:spMkLst>
        </pc:spChg>
        <pc:spChg chg="add mod">
          <ac:chgData name="Wojciech.Pazdzierkiewicz" userId="2aa65153-47ad-4309-a227-b18c48860cd9" providerId="ADAL" clId="{FEB9A246-0903-4625-9FA1-439099217517}" dt="2022-04-30T17:18:58.368" v="1452" actId="1076"/>
          <ac:spMkLst>
            <pc:docMk/>
            <pc:sldMk cId="281577230" sldId="334"/>
            <ac:spMk id="6" creationId="{EC38DD66-7074-45C1-9840-9F8835F7D9FD}"/>
          </ac:spMkLst>
        </pc:spChg>
        <pc:spChg chg="add mod">
          <ac:chgData name="Wojciech.Pazdzierkiewicz" userId="2aa65153-47ad-4309-a227-b18c48860cd9" providerId="ADAL" clId="{FEB9A246-0903-4625-9FA1-439099217517}" dt="2022-04-30T17:18:55.218" v="1451" actId="1076"/>
          <ac:spMkLst>
            <pc:docMk/>
            <pc:sldMk cId="281577230" sldId="334"/>
            <ac:spMk id="7" creationId="{372CECA3-4501-48BB-BE61-F25B84AD2F05}"/>
          </ac:spMkLst>
        </pc:spChg>
        <pc:spChg chg="add mod">
          <ac:chgData name="Wojciech.Pazdzierkiewicz" userId="2aa65153-47ad-4309-a227-b18c48860cd9" providerId="ADAL" clId="{FEB9A246-0903-4625-9FA1-439099217517}" dt="2022-04-30T17:19:09.670" v="1455" actId="14100"/>
          <ac:spMkLst>
            <pc:docMk/>
            <pc:sldMk cId="281577230" sldId="334"/>
            <ac:spMk id="8" creationId="{BF2A078D-52B3-42DA-B4E2-B39DA533C0A2}"/>
          </ac:spMkLst>
        </pc:spChg>
        <pc:spChg chg="mod">
          <ac:chgData name="Wojciech.Pazdzierkiewicz" userId="2aa65153-47ad-4309-a227-b18c48860cd9" providerId="ADAL" clId="{FEB9A246-0903-4625-9FA1-439099217517}" dt="2022-04-30T17:18:06.461" v="1439" actId="6549"/>
          <ac:spMkLst>
            <pc:docMk/>
            <pc:sldMk cId="281577230" sldId="334"/>
            <ac:spMk id="9" creationId="{DAD425F9-595A-4861-85AC-743C2E875113}"/>
          </ac:spMkLst>
        </pc:spChg>
        <pc:picChg chg="add mod">
          <ac:chgData name="Wojciech.Pazdzierkiewicz" userId="2aa65153-47ad-4309-a227-b18c48860cd9" providerId="ADAL" clId="{FEB9A246-0903-4625-9FA1-439099217517}" dt="2022-04-30T17:18:38.103" v="1445" actId="1076"/>
          <ac:picMkLst>
            <pc:docMk/>
            <pc:sldMk cId="281577230" sldId="334"/>
            <ac:picMk id="10" creationId="{CA97B357-8AD3-4D8E-B7D2-7BE3E41F10D7}"/>
          </ac:picMkLst>
        </pc:picChg>
      </pc:sldChg>
      <pc:sldChg chg="delSp modSp add mod">
        <pc:chgData name="Wojciech.Pazdzierkiewicz" userId="2aa65153-47ad-4309-a227-b18c48860cd9" providerId="ADAL" clId="{FEB9A246-0903-4625-9FA1-439099217517}" dt="2022-05-02T11:21:15.514" v="2095" actId="1076"/>
        <pc:sldMkLst>
          <pc:docMk/>
          <pc:sldMk cId="1817651127" sldId="335"/>
        </pc:sldMkLst>
        <pc:spChg chg="mod">
          <ac:chgData name="Wojciech.Pazdzierkiewicz" userId="2aa65153-47ad-4309-a227-b18c48860cd9" providerId="ADAL" clId="{FEB9A246-0903-4625-9FA1-439099217517}" dt="2022-05-01T16:01:06.629" v="1747" actId="20577"/>
          <ac:spMkLst>
            <pc:docMk/>
            <pc:sldMk cId="1817651127" sldId="335"/>
            <ac:spMk id="3" creationId="{9421F505-966D-2E49-A4B8-5D50243D042C}"/>
          </ac:spMkLst>
        </pc:spChg>
        <pc:spChg chg="mod">
          <ac:chgData name="Wojciech.Pazdzierkiewicz" userId="2aa65153-47ad-4309-a227-b18c48860cd9" providerId="ADAL" clId="{FEB9A246-0903-4625-9FA1-439099217517}" dt="2022-05-02T11:21:15.514" v="2095" actId="1076"/>
          <ac:spMkLst>
            <pc:docMk/>
            <pc:sldMk cId="1817651127" sldId="335"/>
            <ac:spMk id="7" creationId="{7314374A-2EE8-4E2D-94D1-B5B4A4734748}"/>
          </ac:spMkLst>
        </pc:spChg>
        <pc:spChg chg="del">
          <ac:chgData name="Wojciech.Pazdzierkiewicz" userId="2aa65153-47ad-4309-a227-b18c48860cd9" providerId="ADAL" clId="{FEB9A246-0903-4625-9FA1-439099217517}" dt="2022-05-01T15:59:55.328" v="1726" actId="478"/>
          <ac:spMkLst>
            <pc:docMk/>
            <pc:sldMk cId="1817651127" sldId="335"/>
            <ac:spMk id="20" creationId="{6E45E368-68CC-42C2-95DE-4108425AD709}"/>
          </ac:spMkLst>
        </pc:spChg>
        <pc:spChg chg="del">
          <ac:chgData name="Wojciech.Pazdzierkiewicz" userId="2aa65153-47ad-4309-a227-b18c48860cd9" providerId="ADAL" clId="{FEB9A246-0903-4625-9FA1-439099217517}" dt="2022-05-01T15:59:56.991" v="1727" actId="478"/>
          <ac:spMkLst>
            <pc:docMk/>
            <pc:sldMk cId="1817651127" sldId="335"/>
            <ac:spMk id="21" creationId="{707E5F34-F88B-459F-A26C-42D6617C83FF}"/>
          </ac:spMkLst>
        </pc:spChg>
        <pc:spChg chg="del">
          <ac:chgData name="Wojciech.Pazdzierkiewicz" userId="2aa65153-47ad-4309-a227-b18c48860cd9" providerId="ADAL" clId="{FEB9A246-0903-4625-9FA1-439099217517}" dt="2022-05-01T15:59:58.056" v="1728" actId="478"/>
          <ac:spMkLst>
            <pc:docMk/>
            <pc:sldMk cId="1817651127" sldId="335"/>
            <ac:spMk id="22" creationId="{CB3CCC5A-6974-43E6-B015-6C51D76A2978}"/>
          </ac:spMkLst>
        </pc:spChg>
        <pc:spChg chg="del mod">
          <ac:chgData name="Wojciech.Pazdzierkiewicz" userId="2aa65153-47ad-4309-a227-b18c48860cd9" providerId="ADAL" clId="{FEB9A246-0903-4625-9FA1-439099217517}" dt="2022-05-01T15:59:59.314" v="1730" actId="478"/>
          <ac:spMkLst>
            <pc:docMk/>
            <pc:sldMk cId="1817651127" sldId="335"/>
            <ac:spMk id="23" creationId="{E868DF2D-5EEC-4A93-89F5-0353867E7252}"/>
          </ac:spMkLst>
        </pc:spChg>
        <pc:spChg chg="del mod">
          <ac:chgData name="Wojciech.Pazdzierkiewicz" userId="2aa65153-47ad-4309-a227-b18c48860cd9" providerId="ADAL" clId="{FEB9A246-0903-4625-9FA1-439099217517}" dt="2022-05-01T16:00:01.068" v="1732" actId="478"/>
          <ac:spMkLst>
            <pc:docMk/>
            <pc:sldMk cId="1817651127" sldId="335"/>
            <ac:spMk id="24" creationId="{4163BC61-729A-405C-8C88-EB5127B39355}"/>
          </ac:spMkLst>
        </pc:spChg>
        <pc:spChg chg="del mod">
          <ac:chgData name="Wojciech.Pazdzierkiewicz" userId="2aa65153-47ad-4309-a227-b18c48860cd9" providerId="ADAL" clId="{FEB9A246-0903-4625-9FA1-439099217517}" dt="2022-05-01T16:00:02.332" v="1734" actId="478"/>
          <ac:spMkLst>
            <pc:docMk/>
            <pc:sldMk cId="1817651127" sldId="335"/>
            <ac:spMk id="25" creationId="{9EE61880-6860-483D-A7C8-BBC6732FCE19}"/>
          </ac:spMkLst>
        </pc:spChg>
        <pc:spChg chg="del mod">
          <ac:chgData name="Wojciech.Pazdzierkiewicz" userId="2aa65153-47ad-4309-a227-b18c48860cd9" providerId="ADAL" clId="{FEB9A246-0903-4625-9FA1-439099217517}" dt="2022-05-01T16:00:03.754" v="1736" actId="478"/>
          <ac:spMkLst>
            <pc:docMk/>
            <pc:sldMk cId="1817651127" sldId="335"/>
            <ac:spMk id="26" creationId="{B0A9383F-6F8A-4698-A829-E696BFB8DD23}"/>
          </ac:spMkLst>
        </pc:spChg>
        <pc:picChg chg="mod">
          <ac:chgData name="Wojciech.Pazdzierkiewicz" userId="2aa65153-47ad-4309-a227-b18c48860cd9" providerId="ADAL" clId="{FEB9A246-0903-4625-9FA1-439099217517}" dt="2022-05-02T11:21:12.087" v="2094" actId="1076"/>
          <ac:picMkLst>
            <pc:docMk/>
            <pc:sldMk cId="1817651127" sldId="335"/>
            <ac:picMk id="5" creationId="{F12D097E-F078-475D-9773-6A5EBF23B03D}"/>
          </ac:picMkLst>
        </pc:picChg>
      </pc:sldChg>
      <pc:sldChg chg="del">
        <pc:chgData name="Wojciech.Pazdzierkiewicz" userId="2aa65153-47ad-4309-a227-b18c48860cd9" providerId="ADAL" clId="{FEB9A246-0903-4625-9FA1-439099217517}" dt="2022-05-01T15:55:26.435" v="1689" actId="47"/>
        <pc:sldMkLst>
          <pc:docMk/>
          <pc:sldMk cId="3800539991" sldId="335"/>
        </pc:sldMkLst>
      </pc:sldChg>
      <pc:sldChg chg="del">
        <pc:chgData name="Wojciech.Pazdzierkiewicz" userId="2aa65153-47ad-4309-a227-b18c48860cd9" providerId="ADAL" clId="{FEB9A246-0903-4625-9FA1-439099217517}" dt="2022-05-01T15:55:19.267" v="1688" actId="47"/>
        <pc:sldMkLst>
          <pc:docMk/>
          <pc:sldMk cId="1465476668" sldId="336"/>
        </pc:sldMkLst>
      </pc:sldChg>
      <pc:sldChg chg="addSp delSp modSp add mod">
        <pc:chgData name="Wojciech.Pazdzierkiewicz" userId="2aa65153-47ad-4309-a227-b18c48860cd9" providerId="ADAL" clId="{FEB9A246-0903-4625-9FA1-439099217517}" dt="2022-05-01T16:12:31.796" v="1784" actId="1076"/>
        <pc:sldMkLst>
          <pc:docMk/>
          <pc:sldMk cId="3656787242" sldId="336"/>
        </pc:sldMkLst>
        <pc:spChg chg="del">
          <ac:chgData name="Wojciech.Pazdzierkiewicz" userId="2aa65153-47ad-4309-a227-b18c48860cd9" providerId="ADAL" clId="{FEB9A246-0903-4625-9FA1-439099217517}" dt="2022-05-01T16:11:01.772" v="1769" actId="478"/>
          <ac:spMkLst>
            <pc:docMk/>
            <pc:sldMk cId="3656787242" sldId="336"/>
            <ac:spMk id="7" creationId="{9A4BC69A-9E65-453F-BF27-58EAB0CEC3C6}"/>
          </ac:spMkLst>
        </pc:spChg>
        <pc:picChg chg="add del mod">
          <ac:chgData name="Wojciech.Pazdzierkiewicz" userId="2aa65153-47ad-4309-a227-b18c48860cd9" providerId="ADAL" clId="{FEB9A246-0903-4625-9FA1-439099217517}" dt="2022-05-01T16:12:06.382" v="1777" actId="478"/>
          <ac:picMkLst>
            <pc:docMk/>
            <pc:sldMk cId="3656787242" sldId="336"/>
            <ac:picMk id="5" creationId="{00803368-0839-4D3A-9FB1-54D117C51A79}"/>
          </ac:picMkLst>
        </pc:picChg>
        <pc:picChg chg="del">
          <ac:chgData name="Wojciech.Pazdzierkiewicz" userId="2aa65153-47ad-4309-a227-b18c48860cd9" providerId="ADAL" clId="{FEB9A246-0903-4625-9FA1-439099217517}" dt="2022-05-01T16:11:02.366" v="1770" actId="478"/>
          <ac:picMkLst>
            <pc:docMk/>
            <pc:sldMk cId="3656787242" sldId="336"/>
            <ac:picMk id="6" creationId="{E9AEAB6A-0AAD-4177-A661-862E11AC4DDF}"/>
          </ac:picMkLst>
        </pc:picChg>
        <pc:picChg chg="add mod">
          <ac:chgData name="Wojciech.Pazdzierkiewicz" userId="2aa65153-47ad-4309-a227-b18c48860cd9" providerId="ADAL" clId="{FEB9A246-0903-4625-9FA1-439099217517}" dt="2022-05-01T16:12:31.796" v="1784" actId="1076"/>
          <ac:picMkLst>
            <pc:docMk/>
            <pc:sldMk cId="3656787242" sldId="336"/>
            <ac:picMk id="9" creationId="{6E83CE3A-B214-4709-A36B-52830BC812E1}"/>
          </ac:picMkLst>
        </pc:picChg>
        <pc:picChg chg="add mod">
          <ac:chgData name="Wojciech.Pazdzierkiewicz" userId="2aa65153-47ad-4309-a227-b18c48860cd9" providerId="ADAL" clId="{FEB9A246-0903-4625-9FA1-439099217517}" dt="2022-05-01T16:12:17.413" v="1781" actId="1076"/>
          <ac:picMkLst>
            <pc:docMk/>
            <pc:sldMk cId="3656787242" sldId="336"/>
            <ac:picMk id="11" creationId="{C1D00E2A-54D0-4A85-86B1-357FAF7B5AFD}"/>
          </ac:picMkLst>
        </pc:picChg>
      </pc:sldChg>
      <pc:sldChg chg="del">
        <pc:chgData name="Wojciech.Pazdzierkiewicz" userId="2aa65153-47ad-4309-a227-b18c48860cd9" providerId="ADAL" clId="{FEB9A246-0903-4625-9FA1-439099217517}" dt="2022-05-01T15:55:14.756" v="1686" actId="47"/>
        <pc:sldMkLst>
          <pc:docMk/>
          <pc:sldMk cId="2622497032" sldId="337"/>
        </pc:sldMkLst>
      </pc:sldChg>
      <pc:sldChg chg="del">
        <pc:chgData name="Wojciech.Pazdzierkiewicz" userId="2aa65153-47ad-4309-a227-b18c48860cd9" providerId="ADAL" clId="{FEB9A246-0903-4625-9FA1-439099217517}" dt="2022-05-01T15:55:17.017" v="1687" actId="47"/>
        <pc:sldMkLst>
          <pc:docMk/>
          <pc:sldMk cId="2072684687" sldId="338"/>
        </pc:sldMkLst>
      </pc:sldChg>
      <pc:sldChg chg="modSp add mod">
        <pc:chgData name="Wojciech.Pazdzierkiewicz" userId="2aa65153-47ad-4309-a227-b18c48860cd9" providerId="ADAL" clId="{FEB9A246-0903-4625-9FA1-439099217517}" dt="2022-05-02T11:15:01.125" v="2073" actId="20577"/>
        <pc:sldMkLst>
          <pc:docMk/>
          <pc:sldMk cId="1516350285" sldId="2147374352"/>
        </pc:sldMkLst>
        <pc:spChg chg="mod">
          <ac:chgData name="Wojciech.Pazdzierkiewicz" userId="2aa65153-47ad-4309-a227-b18c48860cd9" providerId="ADAL" clId="{FEB9A246-0903-4625-9FA1-439099217517}" dt="2022-05-02T11:14:49.570" v="2071" actId="20577"/>
          <ac:spMkLst>
            <pc:docMk/>
            <pc:sldMk cId="1516350285" sldId="2147374352"/>
            <ac:spMk id="2" creationId="{3CF6F8FE-BA4C-F843-AC7D-C7395EF279F9}"/>
          </ac:spMkLst>
        </pc:spChg>
        <pc:spChg chg="mod">
          <ac:chgData name="Wojciech.Pazdzierkiewicz" userId="2aa65153-47ad-4309-a227-b18c48860cd9" providerId="ADAL" clId="{FEB9A246-0903-4625-9FA1-439099217517}" dt="2022-05-02T11:15:01.125" v="2073" actId="20577"/>
          <ac:spMkLst>
            <pc:docMk/>
            <pc:sldMk cId="1516350285" sldId="2147374352"/>
            <ac:spMk id="3" creationId="{9421F505-966D-2E49-A4B8-5D50243D042C}"/>
          </ac:spMkLst>
        </pc:spChg>
        <pc:picChg chg="mod">
          <ac:chgData name="Wojciech.Pazdzierkiewicz" userId="2aa65153-47ad-4309-a227-b18c48860cd9" providerId="ADAL" clId="{FEB9A246-0903-4625-9FA1-439099217517}" dt="2022-05-02T11:14:06.482" v="2063" actId="14100"/>
          <ac:picMkLst>
            <pc:docMk/>
            <pc:sldMk cId="1516350285" sldId="2147374352"/>
            <ac:picMk id="5" creationId="{EEA2A48C-773C-4185-93E7-84091FD6BA6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ED8EAC6-2D5B-D844-A615-EDB1D698BF23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BA7E1BB-25B4-574B-B089-309528012E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24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3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B33C9DA-42ED-8541-A117-D6937322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7AA0D7DC-B35A-C445-A422-86F149B10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419601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340596"/>
            <a:ext cx="1381539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457" y="3695700"/>
            <a:ext cx="11277600" cy="22860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533701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1042290" cy="2971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5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04DC24-C315-324C-9D46-EBAE4F47F8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99490" y="1134161"/>
            <a:ext cx="8912696" cy="4114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7FF9043-BF86-3E41-9994-E552D5B34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1CD84C-55F6-984B-AB1C-44B97692B5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90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orient="horz" pos="768" userDrawn="1">
          <p15:clr>
            <a:srgbClr val="FBAE40"/>
          </p15:clr>
        </p15:guide>
        <p15:guide id="4" orient="horz" pos="3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6667928" y="0"/>
            <a:ext cx="559941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776288"/>
            <a:ext cx="4715455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A26E2A-1F3D-0C4E-8EEF-16F869265C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572000"/>
            <a:ext cx="3899043" cy="14062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7B521B1-D76B-074D-BB0F-3C39DA03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E485E1-C24F-C14B-94CC-261A0982F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E85E3B6-039B-9943-BF72-A26B0ABF361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315200" y="1408113"/>
            <a:ext cx="2640013" cy="434498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F3B114F-FD81-5241-BF07-54C8496C1D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09259" y="3870259"/>
            <a:ext cx="1184657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724D818-78C5-5749-BF65-3D70CDD886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09259" y="4999356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2336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pos="30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/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E33EC-479A-9B4A-9EA0-CD198E4592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633591"/>
            <a:ext cx="4666998" cy="179541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A26E2A-1F3D-0C4E-8EEF-16F869265C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3870259"/>
            <a:ext cx="4666998" cy="18474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7B521B1-D76B-074D-BB0F-3C39DA03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724D818-78C5-5749-BF65-3D70CDD886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87806" y="4793969"/>
            <a:ext cx="3463760" cy="753744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BD7085-9F4B-354E-96FD-0C545180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5561DAEC-5DFF-2A4D-A902-FDAA9AD41E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/>
          <p:nvPr userDrawn="1"/>
        </p:nvCxnSpPr>
        <p:spPr>
          <a:xfrm>
            <a:off x="456949" y="3628870"/>
            <a:ext cx="466724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487805" y="1058863"/>
            <a:ext cx="3464357" cy="3416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</p:spTree>
    <p:extLst>
      <p:ext uri="{BB962C8B-B14F-4D97-AF65-F5344CB8AC3E}">
        <p14:creationId xmlns:p14="http://schemas.microsoft.com/office/powerpoint/2010/main" val="3589047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pos="309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0AF88-697C-A94B-85ED-5BA3E2F79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8B1842-C8E3-D04B-845D-6A719920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7">
            <a:extLst>
              <a:ext uri="{FF2B5EF4-FFF2-40B4-BE49-F238E27FC236}">
                <a16:creationId xmlns:a16="http://schemas.microsoft.com/office/drawing/2014/main" id="{9FFAD7A3-108D-8E43-A593-0F5ECBAE5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271679"/>
            <a:ext cx="5286054" cy="563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FF6959-9EB7-5B4C-AB2C-C178CE028A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60040" y="465003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E1E4F0-5E3A-654B-8CEF-D12F057727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462695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7EC35C-0A16-0849-9027-611C60FD60A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14098" y="294452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B8250BC-602B-AF48-AEF0-1F8448FD28A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54611" y="294452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8642879-1EFD-2349-A231-EF02DE5AE8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88200" y="4620839"/>
            <a:ext cx="1306531" cy="75374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494015" y="4238090"/>
            <a:ext cx="11203969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900901-4460-014B-9F49-7AC6F3FB3B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3491287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68DA4DE-AA7F-7646-88EA-0EC9187A9E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95654" y="3491287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AF16675-D7CB-AA49-93D4-DD0B5F71C28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488200" y="3491287"/>
            <a:ext cx="1306531" cy="451635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0B32F33-A519-8145-B893-DF1E7CE72C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36185" y="4600896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6D51038-6082-4F42-9D1B-48423147C9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7246" y="4600896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4DC095-CFB6-964D-AE75-D511AC19E3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C7C790D-C966-C140-A050-D1A90688D49A}"/>
              </a:ext>
            </a:extLst>
          </p:cNvPr>
          <p:cNvSpPr/>
          <p:nvPr userDrawn="1"/>
        </p:nvSpPr>
        <p:spPr>
          <a:xfrm>
            <a:off x="420877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F15A5E-5AC7-6E49-A13C-6B2DE1C3D52D}"/>
              </a:ext>
            </a:extLst>
          </p:cNvPr>
          <p:cNvSpPr/>
          <p:nvPr userDrawn="1"/>
        </p:nvSpPr>
        <p:spPr>
          <a:xfrm>
            <a:off x="3153738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F7896C-D0A8-8F4E-8186-82FC4522068A}"/>
              </a:ext>
            </a:extLst>
          </p:cNvPr>
          <p:cNvSpPr/>
          <p:nvPr userDrawn="1"/>
        </p:nvSpPr>
        <p:spPr>
          <a:xfrm>
            <a:off x="5821976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7C0CBC-F575-A348-A577-726D675B80DA}"/>
              </a:ext>
            </a:extLst>
          </p:cNvPr>
          <p:cNvSpPr/>
          <p:nvPr userDrawn="1"/>
        </p:nvSpPr>
        <p:spPr>
          <a:xfrm>
            <a:off x="8696710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57F303-0661-EA41-8D21-B5723B2040B3}"/>
              </a:ext>
            </a:extLst>
          </p:cNvPr>
          <p:cNvSpPr/>
          <p:nvPr userDrawn="1"/>
        </p:nvSpPr>
        <p:spPr>
          <a:xfrm>
            <a:off x="11550482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72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 userDrawn="1"/>
        </p:nvSpPr>
        <p:spPr>
          <a:xfrm>
            <a:off x="0" y="1151467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4CF7B28-7CBF-0949-BC95-51C0B35D71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7871AC-5441-D544-9F41-43A6A02A89DB}"/>
              </a:ext>
            </a:extLst>
          </p:cNvPr>
          <p:cNvGrpSpPr/>
          <p:nvPr userDrawn="1"/>
        </p:nvGrpSpPr>
        <p:grpSpPr>
          <a:xfrm>
            <a:off x="3285067" y="1269306"/>
            <a:ext cx="995672" cy="372860"/>
            <a:chOff x="3285067" y="1269306"/>
            <a:chExt cx="995672" cy="3728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4C897F-0C60-5048-8F8F-5C3624820985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85D463-5407-FF47-8540-A9F8A487B8B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F7B1028-660A-C74B-AD7B-B377DFB74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9B2038-95FD-FC4E-B7A3-260DBB925AB4}"/>
              </a:ext>
            </a:extLst>
          </p:cNvPr>
          <p:cNvGrpSpPr/>
          <p:nvPr userDrawn="1"/>
        </p:nvGrpSpPr>
        <p:grpSpPr>
          <a:xfrm>
            <a:off x="5604197" y="1269306"/>
            <a:ext cx="995672" cy="372860"/>
            <a:chOff x="3285067" y="1269306"/>
            <a:chExt cx="995672" cy="37286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09B69B0-961F-424B-B7EB-CFA9B6CC4147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7AC106-BDEB-CF41-9946-0075E795F97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AAFD71-D61A-8B4E-B05C-D03A4D3E8B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988ED3-0CBE-2245-A987-769719FD6E02}"/>
              </a:ext>
            </a:extLst>
          </p:cNvPr>
          <p:cNvGrpSpPr/>
          <p:nvPr userDrawn="1"/>
        </p:nvGrpSpPr>
        <p:grpSpPr>
          <a:xfrm>
            <a:off x="7852649" y="1269306"/>
            <a:ext cx="995672" cy="372860"/>
            <a:chOff x="3285067" y="1269306"/>
            <a:chExt cx="995672" cy="37286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13E4FE6-B89C-BE40-B1AA-A7F3AE0AEAFE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D47E5A4-3580-A443-86FD-EDE342C86BD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D924A7-9BBF-174B-8858-FE8E417CF7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117907-8922-3644-9386-5F80268B6CF2}"/>
              </a:ext>
            </a:extLst>
          </p:cNvPr>
          <p:cNvGrpSpPr/>
          <p:nvPr userDrawn="1"/>
        </p:nvGrpSpPr>
        <p:grpSpPr>
          <a:xfrm>
            <a:off x="10074597" y="1269306"/>
            <a:ext cx="995672" cy="372860"/>
            <a:chOff x="3285067" y="1269306"/>
            <a:chExt cx="995672" cy="3728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1255058-7DC4-4742-95E5-DECDE0DF1C53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54AC17E-C412-0543-B473-AF3C8198D6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AF78CD-4670-F74C-89B2-6071CBAD40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436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Spr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 userDrawn="1"/>
        </p:nvSpPr>
        <p:spPr>
          <a:xfrm>
            <a:off x="0" y="1151467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60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7AF17E4-2404-7A45-BFFC-F90C46A1A5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8B354CB-C981-604C-A158-5DF6CF789920}"/>
              </a:ext>
            </a:extLst>
          </p:cNvPr>
          <p:cNvGrpSpPr/>
          <p:nvPr userDrawn="1"/>
        </p:nvGrpSpPr>
        <p:grpSpPr>
          <a:xfrm>
            <a:off x="3285067" y="1269306"/>
            <a:ext cx="995672" cy="372860"/>
            <a:chOff x="3285067" y="1269306"/>
            <a:chExt cx="995672" cy="3728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8AA29C1-D06A-E347-B5F8-86FCD32C7DAA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91BF81-4CA6-034C-B632-D194020BC5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4538B04-E227-574A-A46E-64411A54D03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07CBF9-2F29-BC46-B3F3-2018F9124AC7}"/>
              </a:ext>
            </a:extLst>
          </p:cNvPr>
          <p:cNvGrpSpPr/>
          <p:nvPr userDrawn="1"/>
        </p:nvGrpSpPr>
        <p:grpSpPr>
          <a:xfrm>
            <a:off x="5604197" y="1269306"/>
            <a:ext cx="995672" cy="372860"/>
            <a:chOff x="3285067" y="1269306"/>
            <a:chExt cx="995672" cy="37286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D9C20A-4593-2340-8494-17DE18121829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B0D9B1-C3D7-224E-8B24-7E5182F0452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60D414A-E65C-784A-AEB5-345A165642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DCB622-84A2-564C-9E73-AB2E096636A8}"/>
              </a:ext>
            </a:extLst>
          </p:cNvPr>
          <p:cNvGrpSpPr/>
          <p:nvPr userDrawn="1"/>
        </p:nvGrpSpPr>
        <p:grpSpPr>
          <a:xfrm>
            <a:off x="7852649" y="1269306"/>
            <a:ext cx="995672" cy="372860"/>
            <a:chOff x="3285067" y="1269306"/>
            <a:chExt cx="995672" cy="3728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7C03CA5-64BF-4D49-B994-47B168842B75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7B3C37-A415-4141-8A77-46FF4A15DC3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C613611-DC2F-6542-914D-B478DADE20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F183863-F747-E342-9799-77F56568A2E6}"/>
              </a:ext>
            </a:extLst>
          </p:cNvPr>
          <p:cNvGrpSpPr/>
          <p:nvPr userDrawn="1"/>
        </p:nvGrpSpPr>
        <p:grpSpPr>
          <a:xfrm>
            <a:off x="10074597" y="1269306"/>
            <a:ext cx="995672" cy="372860"/>
            <a:chOff x="3285067" y="1269306"/>
            <a:chExt cx="995672" cy="37286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009A4F-A40A-E94B-AB0F-53A18C34F15D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ED0424-9B54-5C47-8730-5208E415A59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81FB590-05FE-A34E-9E6F-A054D1C1C8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6426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 userDrawn="1"/>
        </p:nvSpPr>
        <p:spPr>
          <a:xfrm>
            <a:off x="0" y="1151467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54B267-874C-5B4D-962D-6035E7AE2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0DFFCE2-B9EA-F543-88BC-E2BED1232B90}"/>
              </a:ext>
            </a:extLst>
          </p:cNvPr>
          <p:cNvGrpSpPr/>
          <p:nvPr userDrawn="1"/>
        </p:nvGrpSpPr>
        <p:grpSpPr>
          <a:xfrm>
            <a:off x="3285067" y="1269306"/>
            <a:ext cx="995672" cy="372860"/>
            <a:chOff x="3285067" y="1269306"/>
            <a:chExt cx="995672" cy="3728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3C2DCB-9163-8243-976A-02991E9F0374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044C72A-7E12-EC4F-8ABA-CEC44DE5C7C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A14F0F-9914-7344-8AFA-0EA3123F6A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B506F8-5357-F34C-8C65-DD25D836224A}"/>
              </a:ext>
            </a:extLst>
          </p:cNvPr>
          <p:cNvGrpSpPr/>
          <p:nvPr userDrawn="1"/>
        </p:nvGrpSpPr>
        <p:grpSpPr>
          <a:xfrm>
            <a:off x="5604197" y="1269306"/>
            <a:ext cx="995672" cy="372860"/>
            <a:chOff x="3285067" y="1269306"/>
            <a:chExt cx="995672" cy="37286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702EFB-6343-8D4A-9071-A92D4EA9DE02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AC4655-361F-B04A-83CE-DF346D81F6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2045F9-B715-774E-A94F-E8B6648B35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313B9E-8E0D-FA45-A37C-B1071D94FF58}"/>
              </a:ext>
            </a:extLst>
          </p:cNvPr>
          <p:cNvGrpSpPr/>
          <p:nvPr userDrawn="1"/>
        </p:nvGrpSpPr>
        <p:grpSpPr>
          <a:xfrm>
            <a:off x="7852649" y="1269306"/>
            <a:ext cx="995672" cy="372860"/>
            <a:chOff x="3285067" y="1269306"/>
            <a:chExt cx="995672" cy="3728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40381AB-E4E6-514E-95DF-55B1E15B022B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62AA024-2D1C-804D-A901-7D0CC85E1E4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18C4789-39E6-7548-AC61-A87F9F7BDE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C66DCB-3BB3-7940-A7A2-9D198FF93A17}"/>
              </a:ext>
            </a:extLst>
          </p:cNvPr>
          <p:cNvGrpSpPr/>
          <p:nvPr userDrawn="1"/>
        </p:nvGrpSpPr>
        <p:grpSpPr>
          <a:xfrm>
            <a:off x="10074597" y="1269306"/>
            <a:ext cx="995672" cy="372860"/>
            <a:chOff x="3285067" y="1269306"/>
            <a:chExt cx="995672" cy="37286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5DE7DF0-3388-354D-8621-B7745119216A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6B49967-15E9-FA48-BE39-96B59385D7E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A5B6ED-D7C5-3E47-B5D0-B0A0323ACF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6307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9355B0-1E45-E840-96B8-2CA42DEC02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50"/>
            <a:ext cx="2625047" cy="19581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849813" y="400815"/>
            <a:ext cx="6791325" cy="57943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7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7200" y="1622136"/>
            <a:ext cx="2625725" cy="262413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57937" y="1622136"/>
            <a:ext cx="2625725" cy="262413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258674" y="1622136"/>
            <a:ext cx="2625725" cy="262413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59411" y="1622136"/>
            <a:ext cx="2625725" cy="262413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200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4513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54513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2100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2100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9413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9413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614652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7200" y="1401617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894144" y="1401617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31088" y="1401617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68032" y="1401617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11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211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4157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4157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31088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31088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68019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768019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04977" y="1401617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204990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04990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894144" y="3983452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27651" y="3983452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60459" y="3983452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90731" y="566427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90731" y="6034754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31088" y="566427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331088" y="6034754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60472" y="566427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60472" y="6034754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59021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1253708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0A8DD-F0D4-DB4F-ABE0-BE2EBBFE23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2" y="349520"/>
            <a:ext cx="1381538" cy="43958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5405718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Headline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30468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4 Icon Layou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514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B1A78-1743-9F47-9C84-CB37B3C0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2275726" cy="2810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14BE9F4A-6739-F744-A75D-10B489B49B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2275849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50"/>
            <a:ext cx="2275727" cy="307803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0213993-1DC0-F84E-AC3B-FDB5AE8E8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40416" y="2558425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F3D2714-B09C-B343-8A21-49C22C819A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3225" y="2558425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38F3044-4463-E741-8AB1-25230A0BAB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93225" y="5394092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626EBB1-595F-4E48-8872-72005D6D43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0690" y="5394092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361D2D-C20B-EB4A-A2D0-42DD4A8301C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740415" y="656216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92C92BB5-6E73-BC41-8896-70A48DC2E19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80895" y="656216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6E7DB0A-70FC-DC4B-BC74-7CD89BAC80D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740415" y="3517750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13C4F1E5-10A6-1241-BF84-DA7D535AE7E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580895" y="3517750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</p:spTree>
    <p:extLst>
      <p:ext uri="{BB962C8B-B14F-4D97-AF65-F5344CB8AC3E}">
        <p14:creationId xmlns:p14="http://schemas.microsoft.com/office/powerpoint/2010/main" val="1272905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3 Data Series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5527497" y="0"/>
            <a:ext cx="666450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B72CD-1A91-FE42-9E2A-A4429F9F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1709B7-76A9-EB41-9AB8-5941214CB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7">
            <a:extLst>
              <a:ext uri="{FF2B5EF4-FFF2-40B4-BE49-F238E27FC236}">
                <a16:creationId xmlns:a16="http://schemas.microsoft.com/office/drawing/2014/main" id="{CEA0FB1D-C1EB-A04A-A46F-F1A5716103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1BF0678-8B4C-E24A-A771-0CC35FDF1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2613846"/>
            <a:ext cx="4666998" cy="268761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3ABE6B9-2BDA-604A-95AB-F05978AFBC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277404"/>
            <a:ext cx="4666998" cy="11472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4F8DF5-2BD3-5C40-AAED-671D2380F0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44126" y="2825138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A88EE2-3DB2-F14E-96EF-6F3FA4FCF587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44126" y="4972437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C613E7-609B-D240-9F6E-FFAB7A0CF253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44126" y="677839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8753475" y="380346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8753475" y="2542698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753475" y="4705049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84EB7A4-5FD1-D845-9208-8B2C9A7A83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44126" y="1590613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D671F25-922E-234A-802F-BD1481273B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44126" y="3758460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4D9A2D-36B0-C742-9DFB-1E9D356E07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44126" y="5905759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0D2436-2609-0D43-914A-247D0B6AE7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1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7457" y="0"/>
            <a:ext cx="891454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766076"/>
            <a:ext cx="2727186" cy="286584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  <a:br>
              <a:rPr lang="en-US"/>
            </a:b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495300"/>
            <a:ext cx="2727325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03E9B2E-92AD-314C-B1B6-092721E24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750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B13F71F9-7750-F846-AC6E-795CD6E3FD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1238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ED1CEAB6-CA90-2340-B527-B0FD8A18BD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0726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8C3DBF0B-7E5E-2141-8A8A-A1E9CB73D1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80214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E4D06BA6-2AEC-C24A-AA93-6E5FAC9927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41750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350879-D2BA-7843-A4B9-8FE96078B5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1238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00CCAF5D-97D5-F449-AB4B-553CB593D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00726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B58A3F13-A070-DE4C-9B4D-40754FB997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0214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5" name="Text Placeholder 60">
            <a:extLst>
              <a:ext uri="{FF2B5EF4-FFF2-40B4-BE49-F238E27FC236}">
                <a16:creationId xmlns:a16="http://schemas.microsoft.com/office/drawing/2014/main" id="{15C8F638-5752-EB43-B38B-BD1AA62D4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41750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86" name="Text Placeholder 60">
            <a:extLst>
              <a:ext uri="{FF2B5EF4-FFF2-40B4-BE49-F238E27FC236}">
                <a16:creationId xmlns:a16="http://schemas.microsoft.com/office/drawing/2014/main" id="{0CC59CF1-BC60-5844-AC58-A1E62D90B1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21238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7" name="Text Placeholder 60">
            <a:extLst>
              <a:ext uri="{FF2B5EF4-FFF2-40B4-BE49-F238E27FC236}">
                <a16:creationId xmlns:a16="http://schemas.microsoft.com/office/drawing/2014/main" id="{6F11243D-216C-464B-80B2-B0FFD3A8C1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0726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8" name="Text Placeholder 60">
            <a:extLst>
              <a:ext uri="{FF2B5EF4-FFF2-40B4-BE49-F238E27FC236}">
                <a16:creationId xmlns:a16="http://schemas.microsoft.com/office/drawing/2014/main" id="{2F069115-BC4F-174A-A510-634BA0067C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80214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9" name="Text Placeholder 60">
            <a:extLst>
              <a:ext uri="{FF2B5EF4-FFF2-40B4-BE49-F238E27FC236}">
                <a16:creationId xmlns:a16="http://schemas.microsoft.com/office/drawing/2014/main" id="{35FE20B0-8B51-FE47-9FCE-4D2F6923DB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41750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0" name="Text Placeholder 60">
            <a:extLst>
              <a:ext uri="{FF2B5EF4-FFF2-40B4-BE49-F238E27FC236}">
                <a16:creationId xmlns:a16="http://schemas.microsoft.com/office/drawing/2014/main" id="{29E3263E-59ED-BE45-AF88-0D1D173ED3F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21238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1" name="Text Placeholder 60">
            <a:extLst>
              <a:ext uri="{FF2B5EF4-FFF2-40B4-BE49-F238E27FC236}">
                <a16:creationId xmlns:a16="http://schemas.microsoft.com/office/drawing/2014/main" id="{284C7A83-8C33-2144-878D-7A90B39699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00726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2" name="Text Placeholder 60">
            <a:extLst>
              <a:ext uri="{FF2B5EF4-FFF2-40B4-BE49-F238E27FC236}">
                <a16:creationId xmlns:a16="http://schemas.microsoft.com/office/drawing/2014/main" id="{51A56701-E87B-944D-B3D6-11FC1D83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80214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3" name="Text Placeholder 60">
            <a:extLst>
              <a:ext uri="{FF2B5EF4-FFF2-40B4-BE49-F238E27FC236}">
                <a16:creationId xmlns:a16="http://schemas.microsoft.com/office/drawing/2014/main" id="{5966274E-0F8E-154D-AB30-B5DAE5B96B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41750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4" name="Text Placeholder 60">
            <a:extLst>
              <a:ext uri="{FF2B5EF4-FFF2-40B4-BE49-F238E27FC236}">
                <a16:creationId xmlns:a16="http://schemas.microsoft.com/office/drawing/2014/main" id="{0320FFBB-4B37-2E48-9438-47B8F2E0E8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21238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5" name="Text Placeholder 60">
            <a:extLst>
              <a:ext uri="{FF2B5EF4-FFF2-40B4-BE49-F238E27FC236}">
                <a16:creationId xmlns:a16="http://schemas.microsoft.com/office/drawing/2014/main" id="{4463E577-630A-C045-9F05-39A3623EC1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00726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6" name="Text Placeholder 60">
            <a:extLst>
              <a:ext uri="{FF2B5EF4-FFF2-40B4-BE49-F238E27FC236}">
                <a16:creationId xmlns:a16="http://schemas.microsoft.com/office/drawing/2014/main" id="{087256DE-CA67-FD4E-B4BE-33248E5F062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80214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7" name="Text Placeholder 60">
            <a:extLst>
              <a:ext uri="{FF2B5EF4-FFF2-40B4-BE49-F238E27FC236}">
                <a16:creationId xmlns:a16="http://schemas.microsoft.com/office/drawing/2014/main" id="{47F661B1-1B67-D64F-976F-CAF469BB3E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41750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8" name="Text Placeholder 60">
            <a:extLst>
              <a:ext uri="{FF2B5EF4-FFF2-40B4-BE49-F238E27FC236}">
                <a16:creationId xmlns:a16="http://schemas.microsoft.com/office/drawing/2014/main" id="{3DF7F71B-07D6-3947-99D9-9A6E1001016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21238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9" name="Text Placeholder 60">
            <a:extLst>
              <a:ext uri="{FF2B5EF4-FFF2-40B4-BE49-F238E27FC236}">
                <a16:creationId xmlns:a16="http://schemas.microsoft.com/office/drawing/2014/main" id="{5C122195-2E68-4547-848C-E8F43965FD7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00726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00" name="Text Placeholder 60">
            <a:extLst>
              <a:ext uri="{FF2B5EF4-FFF2-40B4-BE49-F238E27FC236}">
                <a16:creationId xmlns:a16="http://schemas.microsoft.com/office/drawing/2014/main" id="{7A2DC6B7-B26C-1F4D-B051-004CD52BAD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80214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75808C-00E6-DE42-B369-4EBB587FF936}"/>
              </a:ext>
            </a:extLst>
          </p:cNvPr>
          <p:cNvCxnSpPr>
            <a:cxnSpLocks/>
          </p:cNvCxnSpPr>
          <p:nvPr userDrawn="1"/>
        </p:nvCxnSpPr>
        <p:spPr>
          <a:xfrm>
            <a:off x="3842535" y="2003461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263DC2-FCCC-6A44-9715-14A75A924880}"/>
              </a:ext>
            </a:extLst>
          </p:cNvPr>
          <p:cNvCxnSpPr>
            <a:cxnSpLocks/>
          </p:cNvCxnSpPr>
          <p:nvPr userDrawn="1"/>
        </p:nvCxnSpPr>
        <p:spPr>
          <a:xfrm>
            <a:off x="3842535" y="277145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37B775-65B7-9D46-9F53-4E2FC3E86345}"/>
              </a:ext>
            </a:extLst>
          </p:cNvPr>
          <p:cNvCxnSpPr>
            <a:cxnSpLocks/>
          </p:cNvCxnSpPr>
          <p:nvPr userDrawn="1"/>
        </p:nvCxnSpPr>
        <p:spPr>
          <a:xfrm>
            <a:off x="3842535" y="3539447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C4E7EC-F047-334D-B74E-96ED37D736CE}"/>
              </a:ext>
            </a:extLst>
          </p:cNvPr>
          <p:cNvCxnSpPr>
            <a:cxnSpLocks/>
          </p:cNvCxnSpPr>
          <p:nvPr userDrawn="1"/>
        </p:nvCxnSpPr>
        <p:spPr>
          <a:xfrm>
            <a:off x="3842535" y="4307440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CB0AC3-97A6-5E45-8981-C5C017DD7CBC}"/>
              </a:ext>
            </a:extLst>
          </p:cNvPr>
          <p:cNvCxnSpPr>
            <a:cxnSpLocks/>
          </p:cNvCxnSpPr>
          <p:nvPr userDrawn="1"/>
        </p:nvCxnSpPr>
        <p:spPr>
          <a:xfrm>
            <a:off x="3842535" y="507543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39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7457" y="0"/>
            <a:ext cx="891454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766076"/>
            <a:ext cx="2727186" cy="286584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495300"/>
            <a:ext cx="2727325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03E9B2E-92AD-314C-B1B6-092721E24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750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B13F71F9-7750-F846-AC6E-795CD6E3FD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1238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ED1CEAB6-CA90-2340-B527-B0FD8A18BD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0726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8C3DBF0B-7E5E-2141-8A8A-A1E9CB73D1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80214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E4D06BA6-2AEC-C24A-AA93-6E5FAC9927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41750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350879-D2BA-7843-A4B9-8FE96078B5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1238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00CCAF5D-97D5-F449-AB4B-553CB593D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00726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B58A3F13-A070-DE4C-9B4D-40754FB997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0214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5" name="Text Placeholder 60">
            <a:extLst>
              <a:ext uri="{FF2B5EF4-FFF2-40B4-BE49-F238E27FC236}">
                <a16:creationId xmlns:a16="http://schemas.microsoft.com/office/drawing/2014/main" id="{15C8F638-5752-EB43-B38B-BD1AA62D4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41750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86" name="Text Placeholder 60">
            <a:extLst>
              <a:ext uri="{FF2B5EF4-FFF2-40B4-BE49-F238E27FC236}">
                <a16:creationId xmlns:a16="http://schemas.microsoft.com/office/drawing/2014/main" id="{0CC59CF1-BC60-5844-AC58-A1E62D90B1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21238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7" name="Text Placeholder 60">
            <a:extLst>
              <a:ext uri="{FF2B5EF4-FFF2-40B4-BE49-F238E27FC236}">
                <a16:creationId xmlns:a16="http://schemas.microsoft.com/office/drawing/2014/main" id="{6F11243D-216C-464B-80B2-B0FFD3A8C1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0726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8" name="Text Placeholder 60">
            <a:extLst>
              <a:ext uri="{FF2B5EF4-FFF2-40B4-BE49-F238E27FC236}">
                <a16:creationId xmlns:a16="http://schemas.microsoft.com/office/drawing/2014/main" id="{2F069115-BC4F-174A-A510-634BA0067C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80214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9" name="Text Placeholder 60">
            <a:extLst>
              <a:ext uri="{FF2B5EF4-FFF2-40B4-BE49-F238E27FC236}">
                <a16:creationId xmlns:a16="http://schemas.microsoft.com/office/drawing/2014/main" id="{35FE20B0-8B51-FE47-9FCE-4D2F6923DB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41750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0" name="Text Placeholder 60">
            <a:extLst>
              <a:ext uri="{FF2B5EF4-FFF2-40B4-BE49-F238E27FC236}">
                <a16:creationId xmlns:a16="http://schemas.microsoft.com/office/drawing/2014/main" id="{29E3263E-59ED-BE45-AF88-0D1D173ED3F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21238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1" name="Text Placeholder 60">
            <a:extLst>
              <a:ext uri="{FF2B5EF4-FFF2-40B4-BE49-F238E27FC236}">
                <a16:creationId xmlns:a16="http://schemas.microsoft.com/office/drawing/2014/main" id="{284C7A83-8C33-2144-878D-7A90B39699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00726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2" name="Text Placeholder 60">
            <a:extLst>
              <a:ext uri="{FF2B5EF4-FFF2-40B4-BE49-F238E27FC236}">
                <a16:creationId xmlns:a16="http://schemas.microsoft.com/office/drawing/2014/main" id="{51A56701-E87B-944D-B3D6-11FC1D83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80214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3" name="Text Placeholder 60">
            <a:extLst>
              <a:ext uri="{FF2B5EF4-FFF2-40B4-BE49-F238E27FC236}">
                <a16:creationId xmlns:a16="http://schemas.microsoft.com/office/drawing/2014/main" id="{5966274E-0F8E-154D-AB30-B5DAE5B96B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41750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4" name="Text Placeholder 60">
            <a:extLst>
              <a:ext uri="{FF2B5EF4-FFF2-40B4-BE49-F238E27FC236}">
                <a16:creationId xmlns:a16="http://schemas.microsoft.com/office/drawing/2014/main" id="{0320FFBB-4B37-2E48-9438-47B8F2E0E8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21238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5" name="Text Placeholder 60">
            <a:extLst>
              <a:ext uri="{FF2B5EF4-FFF2-40B4-BE49-F238E27FC236}">
                <a16:creationId xmlns:a16="http://schemas.microsoft.com/office/drawing/2014/main" id="{4463E577-630A-C045-9F05-39A3623EC1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00726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6" name="Text Placeholder 60">
            <a:extLst>
              <a:ext uri="{FF2B5EF4-FFF2-40B4-BE49-F238E27FC236}">
                <a16:creationId xmlns:a16="http://schemas.microsoft.com/office/drawing/2014/main" id="{087256DE-CA67-FD4E-B4BE-33248E5F062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80214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7" name="Text Placeholder 60">
            <a:extLst>
              <a:ext uri="{FF2B5EF4-FFF2-40B4-BE49-F238E27FC236}">
                <a16:creationId xmlns:a16="http://schemas.microsoft.com/office/drawing/2014/main" id="{47F661B1-1B67-D64F-976F-CAF469BB3E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41750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8" name="Text Placeholder 60">
            <a:extLst>
              <a:ext uri="{FF2B5EF4-FFF2-40B4-BE49-F238E27FC236}">
                <a16:creationId xmlns:a16="http://schemas.microsoft.com/office/drawing/2014/main" id="{3DF7F71B-07D6-3947-99D9-9A6E1001016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21238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9" name="Text Placeholder 60">
            <a:extLst>
              <a:ext uri="{FF2B5EF4-FFF2-40B4-BE49-F238E27FC236}">
                <a16:creationId xmlns:a16="http://schemas.microsoft.com/office/drawing/2014/main" id="{5C122195-2E68-4547-848C-E8F43965FD7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00726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00" name="Text Placeholder 60">
            <a:extLst>
              <a:ext uri="{FF2B5EF4-FFF2-40B4-BE49-F238E27FC236}">
                <a16:creationId xmlns:a16="http://schemas.microsoft.com/office/drawing/2014/main" id="{7A2DC6B7-B26C-1F4D-B051-004CD52BAD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80214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55454E-433E-7640-9BB0-973B6FC87F0F}"/>
              </a:ext>
            </a:extLst>
          </p:cNvPr>
          <p:cNvCxnSpPr>
            <a:cxnSpLocks/>
          </p:cNvCxnSpPr>
          <p:nvPr userDrawn="1"/>
        </p:nvCxnSpPr>
        <p:spPr>
          <a:xfrm>
            <a:off x="3842535" y="2003461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BDE08A-AE45-7240-BF40-610D8B77810F}"/>
              </a:ext>
            </a:extLst>
          </p:cNvPr>
          <p:cNvCxnSpPr>
            <a:cxnSpLocks/>
          </p:cNvCxnSpPr>
          <p:nvPr userDrawn="1"/>
        </p:nvCxnSpPr>
        <p:spPr>
          <a:xfrm>
            <a:off x="3842535" y="277145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16458A-8540-8D4E-B18E-F00C5DB7AD93}"/>
              </a:ext>
            </a:extLst>
          </p:cNvPr>
          <p:cNvCxnSpPr>
            <a:cxnSpLocks/>
          </p:cNvCxnSpPr>
          <p:nvPr userDrawn="1"/>
        </p:nvCxnSpPr>
        <p:spPr>
          <a:xfrm>
            <a:off x="3842535" y="3539447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162791-1880-3341-98F8-74093C9F42D6}"/>
              </a:ext>
            </a:extLst>
          </p:cNvPr>
          <p:cNvCxnSpPr>
            <a:cxnSpLocks/>
          </p:cNvCxnSpPr>
          <p:nvPr userDrawn="1"/>
        </p:nvCxnSpPr>
        <p:spPr>
          <a:xfrm>
            <a:off x="3842535" y="4307440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2387FC-65B1-D04E-A5D3-2107F4B743B9}"/>
              </a:ext>
            </a:extLst>
          </p:cNvPr>
          <p:cNvCxnSpPr>
            <a:cxnSpLocks/>
          </p:cNvCxnSpPr>
          <p:nvPr userDrawn="1"/>
        </p:nvCxnSpPr>
        <p:spPr>
          <a:xfrm>
            <a:off x="3842535" y="507543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3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/ 2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0" y="4417888"/>
            <a:ext cx="3033837" cy="24401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B7877B38-370E-BC45-B7F3-5E736D4F06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51687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B504552-3A6B-AF4D-B3D7-B1A3EBF1AE6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639300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1687" y="1207803"/>
            <a:ext cx="4839913" cy="12579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2730047-8768-F740-B0B1-5A50B9815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3033837" cy="4417888"/>
          </a:xfrm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6024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 w/ Imag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green, plant, forest&#10;&#10;Description automatically generated">
            <a:extLst>
              <a:ext uri="{FF2B5EF4-FFF2-40B4-BE49-F238E27FC236}">
                <a16:creationId xmlns:a16="http://schemas.microsoft.com/office/drawing/2014/main" id="{05092E0D-91F9-044F-ADEA-0E7E3BFF4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59677"/>
            <a:ext cx="12192000" cy="199832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859676"/>
            <a:ext cx="12192000" cy="199832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B791-B52E-B647-9953-35B54975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D4A710C-E1C9-864E-BAD7-9954C09A7AC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58DF850-89B0-8747-A109-F95F0B61FC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2897157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18EAD8C-DCAF-2C41-949E-3F6CAC7F6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89715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5337114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1C0A785-6469-934B-BB87-BB1D1932C36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37114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7777071" y="1873815"/>
            <a:ext cx="161570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7DB7BF4-FF8A-BF44-8D37-E6B846C7D0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777071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70355F-590F-824F-B52B-EDC3713752F5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10217027" y="1873815"/>
            <a:ext cx="1620994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DFC733C-9782-2A43-9899-1F6D9DA1823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1702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24555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490077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C920AC-1652-5647-9710-EFF08A1DA02A}"/>
              </a:ext>
            </a:extLst>
          </p:cNvPr>
          <p:cNvCxnSpPr>
            <a:cxnSpLocks/>
          </p:cNvCxnSpPr>
          <p:nvPr userDrawn="1"/>
        </p:nvCxnSpPr>
        <p:spPr>
          <a:xfrm>
            <a:off x="73460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791272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78DF2D7-2DF2-744F-884C-2538EE71E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553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0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plant, forest&#10;&#10;Description automatically generated">
            <a:extLst>
              <a:ext uri="{FF2B5EF4-FFF2-40B4-BE49-F238E27FC236}">
                <a16:creationId xmlns:a16="http://schemas.microsoft.com/office/drawing/2014/main" id="{5811583E-04AD-B44F-8CCB-3515BA353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439" y="4859677"/>
            <a:ext cx="12192000" cy="1998324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B791-B52E-B647-9953-35B54975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D4A710C-E1C9-864E-BAD7-9954C09A7AC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58DF850-89B0-8747-A109-F95F0B61FC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2897157" y="1873815"/>
            <a:ext cx="1610413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18EAD8C-DCAF-2C41-949E-3F6CAC7F6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89715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5337114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1C0A785-6469-934B-BB87-BB1D1932C36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37114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7777071" y="1873815"/>
            <a:ext cx="1573829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7DB7BF4-FF8A-BF44-8D37-E6B846C7D0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777071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70355F-590F-824F-B52B-EDC3713752F5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10217027" y="1873815"/>
            <a:ext cx="1573828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DFC733C-9782-2A43-9899-1F6D9DA1823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1702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24555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490077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C920AC-1652-5647-9710-EFF08A1DA02A}"/>
              </a:ext>
            </a:extLst>
          </p:cNvPr>
          <p:cNvCxnSpPr>
            <a:cxnSpLocks/>
          </p:cNvCxnSpPr>
          <p:nvPr userDrawn="1"/>
        </p:nvCxnSpPr>
        <p:spPr>
          <a:xfrm>
            <a:off x="73460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791272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6243B0E-A2D7-FB4B-AAF7-660CB92D7F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25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2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726130" y="963203"/>
            <a:ext cx="5174679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B7877B38-370E-BC45-B7F3-5E736D4F06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17321" y="4636802"/>
            <a:ext cx="4717479" cy="125799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6130" y="4636802"/>
            <a:ext cx="4839913" cy="12579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0BDD4-07C2-254D-818A-85438874A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017321" y="963203"/>
            <a:ext cx="5174679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</p:spTree>
    <p:extLst>
      <p:ext uri="{BB962C8B-B14F-4D97-AF65-F5344CB8AC3E}">
        <p14:creationId xmlns:p14="http://schemas.microsoft.com/office/powerpoint/2010/main" val="3978828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ree, outdoor, forest, plant&#10;&#10;Description automatically generated">
            <a:extLst>
              <a:ext uri="{FF2B5EF4-FFF2-40B4-BE49-F238E27FC236}">
                <a16:creationId xmlns:a16="http://schemas.microsoft.com/office/drawing/2014/main" id="{73AE74AE-DCAD-BB41-BA5E-A666792EB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3699" y="0"/>
            <a:ext cx="4558302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34288" y="0"/>
            <a:ext cx="4557712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B1A78-1743-9F47-9C84-CB37B3C0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2275726" cy="2810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14BE9F4A-6739-F744-A75D-10B489B49B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2275849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3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49"/>
            <a:ext cx="6569217" cy="35609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1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A680074-BFAE-7D40-827B-716167C5AF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49"/>
            <a:ext cx="6569217" cy="35609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</p:spTree>
    <p:extLst>
      <p:ext uri="{BB962C8B-B14F-4D97-AF65-F5344CB8AC3E}">
        <p14:creationId xmlns:p14="http://schemas.microsoft.com/office/powerpoint/2010/main" val="95398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11277600" cy="2032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DB1B5F9B-F9B5-7144-87BA-5022D5FFF0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419601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C7C7DE-2E5C-624F-BEB9-CDE2240B4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340596"/>
            <a:ext cx="1381539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61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Vital K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5511"/>
            <a:ext cx="6569217" cy="243702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7202" y="525671"/>
            <a:ext cx="3968798" cy="560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E0B06-428F-854D-B719-53EED84D27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Vital K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25" y="525671"/>
            <a:ext cx="3968799" cy="5603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5511"/>
            <a:ext cx="6569217" cy="243702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61CB1-90B9-AC42-9FFF-57092875E2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8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CD710-2300-2342-93EA-95B9A2D037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49"/>
            <a:ext cx="6569217" cy="3560923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872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3529173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9355B0-1E45-E840-96B8-2CA42DEC02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50"/>
            <a:ext cx="2994917" cy="195815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715838" y="0"/>
            <a:ext cx="7476162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</p:spTree>
    <p:extLst>
      <p:ext uri="{BB962C8B-B14F-4D97-AF65-F5344CB8AC3E}">
        <p14:creationId xmlns:p14="http://schemas.microsoft.com/office/powerpoint/2010/main" val="7220113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3529173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5383E9-34C2-DD41-A378-15CE93FE615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457200" y="1520825"/>
            <a:ext cx="2587215" cy="323405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08F0C5-D972-DB4A-AC95-0AB88B95E78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3996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3353995" y="1520825"/>
            <a:ext cx="2587215" cy="323405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2BD45B4-940C-5B47-A8D5-5F779543D3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0791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6250790" y="1520825"/>
            <a:ext cx="2587215" cy="32340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DDE1996-331E-1C49-B3FE-8D10FC0DEE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47585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9147584" y="1520825"/>
            <a:ext cx="2587215" cy="32340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72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4 Columns + Chart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7489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7489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5383E9-34C2-DD41-A378-15CE93FE615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4266838-221B-2F46-9987-EEDCE1625B8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5201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BF84299-60CC-6A46-ABA0-A5781CF01A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53201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1A0D9C-3461-084E-9532-79F7820FD7A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1202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A433C3-2725-1D4B-9081-D0FD91F1111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200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C2F3380E-16D2-FE4A-9ADB-20B18EA03B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501614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74C6BF37-D690-ED46-9BC7-7332722B14C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35271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504F9C20-9C16-9C4D-A09D-022336AE596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0442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F58735-DD15-B44D-BA36-070BC6B7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3529173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1B298D5E-16FD-864E-8A67-A8C6DDD55E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68652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66076"/>
            <a:ext cx="5067041" cy="286584"/>
          </a:xfrm>
        </p:spPr>
        <p:txBody>
          <a:bodyPr anchor="t"/>
          <a:lstStyle>
            <a:lvl1pPr>
              <a:spcBef>
                <a:spcPct val="0"/>
              </a:spcBef>
              <a:buNone/>
              <a:defRPr sz="1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8422" y="1684628"/>
            <a:ext cx="8313078" cy="340074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4400" b="0" i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Place body text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8238" y="5271339"/>
            <a:ext cx="2417762" cy="3286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1706399"/>
            <a:ext cx="2727325" cy="2777835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95300"/>
            <a:ext cx="5067300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00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471C5B-AB77-3042-9C6A-4DD9CCE2943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394398"/>
            <a:ext cx="6096000" cy="4587302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856" y="1394398"/>
            <a:ext cx="4724400" cy="228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3200" b="0" i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31F678E-01C2-0844-A615-57273611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9D5C85-2F80-C540-9D9B-756A63828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73BC383-47E7-A84B-992E-3585FFC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2357617-CBF4-E34B-BB92-0B92BCEC08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90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pos="309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278422"/>
            <a:ext cx="5476875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120B5-917A-F14D-9BBD-5D0B8A74B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3723172"/>
            <a:ext cx="5476875" cy="1930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87BA9D-3546-824C-980D-55C38AB2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9397BFD-343C-1447-A7F3-F868357D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C8ABF30D-326E-6944-AC42-4AF1AC292F3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53F7AE-1853-F843-B2CF-A0DA58040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7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1333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7E7CA0-4E86-784D-8822-EBB5222D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479BB6-324F-FF47-AE54-B12A77CC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77DE22D8-349C-DC41-A974-F45AAF9116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BCD2E8-EF44-C048-A144-5F8AD66FBF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AFF1216-E8B1-5C47-BB09-863AB0E177D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1381125"/>
            <a:ext cx="5476875" cy="47196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  <a:endParaRPr lang="x-none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14" y="133993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39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pos="3264" userDrawn="1">
          <p15:clr>
            <a:srgbClr val="FBAE40"/>
          </p15:clr>
        </p15:guide>
        <p15:guide id="3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11277600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C7C7DE-2E5C-624F-BEB9-CDE2240B4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340596"/>
            <a:ext cx="1381539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5763986" y="0"/>
            <a:ext cx="642801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14" y="133993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32" y="1337219"/>
            <a:ext cx="5061752" cy="124150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651C6-1E75-2541-A17C-C23BB84F50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292877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F70D999-88B1-6E43-A886-21853FE921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9832" y="501445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3DC8C95E-1FEF-FA42-8BE0-F0DEDE217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0401" y="329995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6BB525-A7EB-3046-AE47-0324227D37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34500" y="5027068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280465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34500" y="2805528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9832" y="455725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4499" y="4557249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C93B09E-5CEF-C443-B125-37C81C6E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820FC5-2667-F546-989D-58A6A9B4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2C3180D2-775A-8B49-96B1-64AD9BC076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EA1A1E-CB96-364A-BE99-189F93AB7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8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656" userDrawn="1">
          <p15:clr>
            <a:srgbClr val="FBAE40"/>
          </p15:clr>
        </p15:guide>
        <p15:guide id="3" orient="horz" pos="1968" userDrawn="1">
          <p15:clr>
            <a:srgbClr val="FBAE40"/>
          </p15:clr>
        </p15:guide>
        <p15:guide id="4" orient="horz" pos="2760" userDrawn="1">
          <p15:clr>
            <a:srgbClr val="FBAE40"/>
          </p15:clr>
        </p15:guide>
        <p15:guide id="5" orient="horz" pos="3048" userDrawn="1">
          <p15:clr>
            <a:srgbClr val="FBAE40"/>
          </p15:clr>
        </p15:guide>
        <p15:guide id="6" pos="5880" userDrawn="1">
          <p15:clr>
            <a:srgbClr val="FBAE40"/>
          </p15:clr>
        </p15:guide>
        <p15:guide id="7" pos="326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765E54-7826-7441-A73C-1E479075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6491ABC4-31DC-E949-A3BB-A9D1812AB3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342AA-422E-0B4F-8B72-2329F71B12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57200" y="1243012"/>
            <a:ext cx="7124700" cy="4838700"/>
          </a:xfr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Add body text here—Lorem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>
              <a:lnSpc>
                <a:spcPct val="100000"/>
              </a:lnSpc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81008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44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615" y="3513996"/>
            <a:ext cx="4183205" cy="2253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C9C4BF0-A308-5241-8C03-8D24FB5A60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124301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3795712"/>
            <a:ext cx="4991100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C7972DD-05D7-6C40-92AA-CFEEFB31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B7708F-C7D8-5A43-B566-B32579A78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A3F08D7C-0504-2441-91E2-4B6CA4C83D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E65B30-72EB-2947-B6DC-63E8C9E7C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5763986" y="0"/>
            <a:ext cx="64280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76DD77D-E9AB-6645-B39A-2A12C74D59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1243012"/>
            <a:ext cx="5476875" cy="48387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here-–Lorem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61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53829"/>
            <a:ext cx="9939464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63415"/>
            <a:ext cx="9939464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872842-A4B7-654C-9ED0-66CC8E931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E3072-EACE-874F-93C0-288CB694E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37BD6BF-B161-3E41-916A-1C9C99A6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96E2762C-933D-424C-9128-D1E6A39B94A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38566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/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61664"/>
            <a:ext cx="4991101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71250"/>
            <a:ext cx="499110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ABD59-D66C-C843-B0BC-598E3C16F0E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0" y="1271250"/>
            <a:ext cx="6096000" cy="4710450"/>
          </a:xfrm>
        </p:spPr>
        <p:txBody>
          <a:bodyPr>
            <a:noAutofit/>
          </a:bodyPr>
          <a:lstStyle>
            <a:lvl1pPr>
              <a:defRPr b="0" i="0"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8E53C7-0E4B-674F-8CA8-99C7C315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8A9C06-2C15-CC49-8F7A-A7ADB91A0E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569F741-207F-7148-8FA4-6709C95B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00E95AE-CD0A-9946-BF2D-BEF91D080B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867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61664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71250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B96085-FF86-A044-A894-144CB13F74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7625" y="1653829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89E937-1421-E842-A0E8-02E5F0C583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7626" y="1263415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74955F-CCD0-A54B-8794-213C0BB3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0D5B3F-9365-F042-82FD-CEA9BB234D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1ED8924-126C-C346-9AA6-C10FA3DE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BCDB3E1-E9B4-5945-A463-B28A2494B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03481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199" y="1662049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1271635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9F453F-6146-C74A-BA9B-2FB1D4965F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079" y="1641646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080" y="1251232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DE591E7-112C-8742-A1BA-5E591C3039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42958" y="1641646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42959" y="1251232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73ADA80-0B0D-294B-AA2F-29DEB9E4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60B419-68C8-9D4E-8DB9-D35DAA39C3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4182EF6-F019-4F41-BFAD-C9F17CE6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17266EA6-8713-5746-B716-DC6DE06A4E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7196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CC161F-7960-D04A-99D8-B7D7D7552BE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27F35E-8DCB-644B-8BF6-BC25E3A83682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03417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417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FC4ECF-E201-3D4C-B3F8-A9BB1DF2EBE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71206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206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0EC67FF-B049-914F-B99F-B4ABDDF1FC1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60239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2738305-AB89-1E4A-8C75-74D52ACB8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239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DF45DC-84B7-5347-8E83-CE81DADF64F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03417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56E6FF5-3A41-8C4C-B831-C6C42552BF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3417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CA5274F-82C2-1043-8D4E-7AB2B5D30D5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871206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F0E0456-C76C-E440-84CD-7262A2B3F3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1206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85D4662-CE1D-7149-A635-0DF10721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3C1404-043B-F844-BBB5-2F8897A7F7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ACC8ACFF-8320-3C4B-BAE4-C20FF416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1B1F00D9-5322-7C46-AAF8-B499F317FCA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6150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C6D06-BD72-5640-9BBB-F0591493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C6B535-31F3-514C-AC5E-8332265937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A4934A9-BDF3-3248-BFDB-0571A9CE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D0DAD640-4525-9441-A314-A352126483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3436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55532D-E3A8-6940-A851-2B488F09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15CD4-5169-0A4F-A8BE-E3D87B389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5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653D2-E03D-9443-AAB6-4405A6F51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-1"/>
            <a:ext cx="12542729" cy="686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8ECEF-1C03-9345-9A2A-7C30D07CC7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442" y="349519"/>
            <a:ext cx="1381538" cy="45165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5405718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60049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Foo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8C10E7-47F7-7E4B-8CBA-8D455EC7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FDA3F-28FC-344A-912B-B96607902E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6" y="362694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5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854136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 userDrawn="1">
          <p15:clr>
            <a:srgbClr val="FBAE40"/>
          </p15:clr>
        </p15:guide>
        <p15:guide id="5" pos="3940" userDrawn="1">
          <p15:clr>
            <a:srgbClr val="FBAE40"/>
          </p15:clr>
        </p15:guide>
        <p15:guide id="6" orient="horz" pos="23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Clou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6" y="362694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5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accent6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C1239-C818-5547-A051-DE63AD6D67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01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 userDrawn="1">
          <p15:clr>
            <a:srgbClr val="FBAE40"/>
          </p15:clr>
        </p15:guide>
        <p15:guide id="5" pos="3940" userDrawn="1">
          <p15:clr>
            <a:srgbClr val="FBAE40"/>
          </p15:clr>
        </p15:guide>
        <p15:guide id="6" orient="horz" pos="232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6" y="362694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5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405560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 userDrawn="1">
          <p15:clr>
            <a:srgbClr val="FBAE40"/>
          </p15:clr>
        </p15:guide>
        <p15:guide id="5" pos="3940" userDrawn="1">
          <p15:clr>
            <a:srgbClr val="FBAE40"/>
          </p15:clr>
        </p15:guide>
        <p15:guide id="6" orient="horz" pos="232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1042290" cy="2971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tx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04DC24-C315-324C-9D46-EBAE4F47F8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99490" y="1134161"/>
            <a:ext cx="8912696" cy="4114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7FF9043-BF86-3E41-9994-E552D5B34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1CD84C-55F6-984B-AB1C-44B97692B5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9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orient="horz" pos="768" userDrawn="1">
          <p15:clr>
            <a:srgbClr val="FBAE40"/>
          </p15:clr>
        </p15:guide>
        <p15:guide id="4" orient="horz" pos="3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3001"/>
            <a:ext cx="11277600" cy="483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1601" y="6372375"/>
            <a:ext cx="2743200" cy="126789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29" r:id="rId2"/>
    <p:sldLayoutId id="2147483792" r:id="rId3"/>
    <p:sldLayoutId id="2147483828" r:id="rId4"/>
    <p:sldLayoutId id="2147483830" r:id="rId5"/>
    <p:sldLayoutId id="2147483784" r:id="rId6"/>
    <p:sldLayoutId id="2147483841" r:id="rId7"/>
    <p:sldLayoutId id="2147483842" r:id="rId8"/>
    <p:sldLayoutId id="2147483766" r:id="rId9"/>
    <p:sldLayoutId id="2147483843" r:id="rId10"/>
    <p:sldLayoutId id="2147483808" r:id="rId11"/>
    <p:sldLayoutId id="2147483831" r:id="rId12"/>
    <p:sldLayoutId id="2147483810" r:id="rId13"/>
    <p:sldLayoutId id="2147483809" r:id="rId14"/>
    <p:sldLayoutId id="2147483834" r:id="rId15"/>
    <p:sldLayoutId id="2147483835" r:id="rId16"/>
    <p:sldLayoutId id="2147483811" r:id="rId17"/>
    <p:sldLayoutId id="2147483825" r:id="rId18"/>
    <p:sldLayoutId id="2147483845" r:id="rId19"/>
    <p:sldLayoutId id="2147483833" r:id="rId20"/>
    <p:sldLayoutId id="2147483813" r:id="rId21"/>
    <p:sldLayoutId id="2147483767" r:id="rId22"/>
    <p:sldLayoutId id="2147483821" r:id="rId23"/>
    <p:sldLayoutId id="2147483822" r:id="rId24"/>
    <p:sldLayoutId id="2147483824" r:id="rId25"/>
    <p:sldLayoutId id="2147483832" r:id="rId26"/>
    <p:sldLayoutId id="2147483823" r:id="rId27"/>
    <p:sldLayoutId id="2147483815" r:id="rId28"/>
    <p:sldLayoutId id="2147483816" r:id="rId29"/>
    <p:sldLayoutId id="2147483838" r:id="rId30"/>
    <p:sldLayoutId id="2147483839" r:id="rId31"/>
    <p:sldLayoutId id="2147483817" r:id="rId32"/>
    <p:sldLayoutId id="2147483819" r:id="rId33"/>
    <p:sldLayoutId id="2147483826" r:id="rId34"/>
    <p:sldLayoutId id="2147483827" r:id="rId35"/>
    <p:sldLayoutId id="2147483814" r:id="rId36"/>
    <p:sldLayoutId id="2147483795" r:id="rId37"/>
    <p:sldLayoutId id="2147483785" r:id="rId38"/>
    <p:sldLayoutId id="2147483799" r:id="rId39"/>
    <p:sldLayoutId id="2147483798" r:id="rId40"/>
    <p:sldLayoutId id="2147483791" r:id="rId41"/>
    <p:sldLayoutId id="2147483788" r:id="rId42"/>
    <p:sldLayoutId id="2147483804" r:id="rId43"/>
    <p:sldLayoutId id="2147483806" r:id="rId44"/>
    <p:sldLayoutId id="2147483802" r:id="rId45"/>
    <p:sldLayoutId id="2147483805" r:id="rId46"/>
    <p:sldLayoutId id="2147483777" r:id="rId47"/>
    <p:sldLayoutId id="2147483786" r:id="rId48"/>
    <p:sldLayoutId id="2147483782" r:id="rId49"/>
    <p:sldLayoutId id="2147483797" r:id="rId5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2160">
          <p15:clr>
            <a:srgbClr val="F26B43"/>
          </p15:clr>
        </p15:guide>
        <p15:guide id="5" orient="horz" pos="3768">
          <p15:clr>
            <a:srgbClr val="F26B43"/>
          </p15:clr>
        </p15:guide>
        <p15:guide id="6" orient="horz" pos="4080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328">
          <p15:clr>
            <a:srgbClr val="F26B43"/>
          </p15:clr>
        </p15:guide>
        <p15:guide id="9" pos="7392" userDrawn="1">
          <p15:clr>
            <a:srgbClr val="F26B43"/>
          </p15:clr>
        </p15:guide>
        <p15:guide id="10" orient="horz" pos="4200" userDrawn="1">
          <p15:clr>
            <a:srgbClr val="F26B43"/>
          </p15:clr>
        </p15:guide>
        <p15:guide id="11" orient="horz" pos="2260" userDrawn="1">
          <p15:clr>
            <a:srgbClr val="F26B43"/>
          </p15:clr>
        </p15:guide>
        <p15:guide id="12" orient="horz" pos="388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orient="horz" pos="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microsoft.com/en-us/security/benchmark/azure/security-controls-v3-network-security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wojciechpazdzierkiewicz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icrosoft.com/en-us/security/zero-trust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microsoft.com/en-us/security/benchmark/azure/security-controls-v3-governance-strategy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microsoft.com/en-us/security/benchmark/azure/overview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22C1C2-3C23-6245-9606-B7DB8FB1F5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9990" y="4145648"/>
            <a:ext cx="11057861" cy="2032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/>
              <a:t>KYNDRYL Shared Infra 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Azure Landing Zone </a:t>
            </a:r>
            <a:r>
              <a:rPr lang="de-DE" sz="2800" dirty="0"/>
              <a:t>–</a:t>
            </a:r>
            <a:r>
              <a:rPr lang="en-US" sz="2800" dirty="0"/>
              <a:t> Security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Wojciech Pazdzierkiewicz</a:t>
            </a:r>
            <a:r>
              <a:rPr lang="de-DE" sz="2000" dirty="0"/>
              <a:t> – Infrastructure Architect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2000" dirty="0"/>
              <a:t>4.05.2022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F0FA1-1C50-744F-8264-A27B0EC379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91601" y="6372375"/>
            <a:ext cx="2743200" cy="126789"/>
          </a:xfrm>
        </p:spPr>
        <p:txBody>
          <a:bodyPr/>
          <a:lstStyle/>
          <a:p>
            <a:fld id="{BB55D76A-9B6E-CD41-ABBE-F6C938295BA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20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1219447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Network security</a:t>
            </a:r>
            <a:endParaRPr lang="x-non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</a:t>
            </a:r>
            <a:r>
              <a:rPr lang="en-US" sz="3600" dirty="0"/>
              <a:t>6</a:t>
            </a:r>
            <a:endParaRPr lang="x-none" sz="36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B10FF3-A047-49A5-8301-2E798AEF9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280" y="3573647"/>
            <a:ext cx="4312235" cy="3172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38E4C-030F-4EFE-87FE-C1049BFB4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1" y="901554"/>
            <a:ext cx="4565773" cy="3127521"/>
          </a:xfrm>
          <a:prstGeom prst="rect">
            <a:avLst/>
          </a:prstGeom>
        </p:spPr>
      </p:pic>
      <p:pic>
        <p:nvPicPr>
          <p:cNvPr id="6" name="Picture 5" descr="Diagram showing network flow into Azure from both customers and attackers, and how  Azure DDoS Protection filters out DDoS attacks.">
            <a:extLst>
              <a:ext uri="{FF2B5EF4-FFF2-40B4-BE49-F238E27FC236}">
                <a16:creationId xmlns:a16="http://schemas.microsoft.com/office/drawing/2014/main" id="{1F38C8DA-02D3-403A-99ED-4E2C65E4CEDC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2" y="4155377"/>
            <a:ext cx="4561792" cy="1271851"/>
          </a:xfrm>
          <a:prstGeom prst="rect">
            <a:avLst/>
          </a:prstGeom>
          <a:blipFill dpi="0" rotWithShape="1">
            <a:blip r:embed="rId5"/>
            <a:srcRect/>
            <a:stretch>
              <a:fillRect t="-34423" b="-33990"/>
            </a:stretch>
          </a:blipFill>
          <a:ln w="19050">
            <a:noFill/>
          </a:ln>
        </p:spPr>
      </p:pic>
      <p:pic>
        <p:nvPicPr>
          <p:cNvPr id="7" name="Picture 6" descr="Diagram showing how Azure Firewall is running on a centralized VNet can protect both cloud-based VNets and your on-premises network.">
            <a:extLst>
              <a:ext uri="{FF2B5EF4-FFF2-40B4-BE49-F238E27FC236}">
                <a16:creationId xmlns:a16="http://schemas.microsoft.com/office/drawing/2014/main" id="{49BA73BB-4336-41EB-909E-D04A89FB6409}"/>
              </a:ext>
            </a:extLst>
          </p:cNvPr>
          <p:cNvPicPr>
            <a:picLocks noGrp="1" noChangeAspect="1"/>
          </p:cNvPicPr>
          <p:nvPr/>
        </p:nvPicPr>
        <p:blipFill>
          <a:blip r:embed="rId6"/>
          <a:srcRect t="1760" b="1760"/>
          <a:stretch>
            <a:fillRect/>
          </a:stretch>
        </p:blipFill>
        <p:spPr>
          <a:xfrm>
            <a:off x="5924560" y="3573647"/>
            <a:ext cx="1851487" cy="1339426"/>
          </a:xfrm>
          <a:prstGeom prst="rect">
            <a:avLst/>
          </a:prstGeom>
          <a:blipFill dpi="0" rotWithShape="1">
            <a:blip r:embed="rId5"/>
            <a:srcRect/>
            <a:stretch>
              <a:fillRect t="-11669" b="-12027"/>
            </a:stretch>
          </a:blipFill>
          <a:ln w="19050">
            <a:noFill/>
          </a:ln>
        </p:spPr>
      </p:pic>
      <p:pic>
        <p:nvPicPr>
          <p:cNvPr id="9" name="Picture 8" descr="Image of network security group sitting between the internet and a subnet within a virtual network.">
            <a:extLst>
              <a:ext uri="{FF2B5EF4-FFF2-40B4-BE49-F238E27FC236}">
                <a16:creationId xmlns:a16="http://schemas.microsoft.com/office/drawing/2014/main" id="{E5629B94-B131-4ADF-87E6-E5CA5DF7A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0912" y="4984997"/>
            <a:ext cx="1805135" cy="1767003"/>
          </a:xfrm>
          <a:prstGeom prst="rect">
            <a:avLst/>
          </a:prstGeom>
        </p:spPr>
      </p:pic>
      <p:pic>
        <p:nvPicPr>
          <p:cNvPr id="11" name="Picture 10" descr="Image shows three virtual networks as an example of network segmentation. Each VNet represents a region.">
            <a:extLst>
              <a:ext uri="{FF2B5EF4-FFF2-40B4-BE49-F238E27FC236}">
                <a16:creationId xmlns:a16="http://schemas.microsoft.com/office/drawing/2014/main" id="{53B90976-F3D4-435C-832D-A110E7837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6280" y="558047"/>
            <a:ext cx="4312235" cy="29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3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1219447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Network security</a:t>
            </a:r>
            <a:endParaRPr lang="x-non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</a:t>
            </a:r>
            <a:r>
              <a:rPr lang="en-US" sz="3600" dirty="0"/>
              <a:t>6</a:t>
            </a:r>
            <a:endParaRPr lang="x-none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4374A-2EE8-4E2D-94D1-B5B4A4734748}"/>
              </a:ext>
            </a:extLst>
          </p:cNvPr>
          <p:cNvSpPr txBox="1"/>
          <p:nvPr/>
        </p:nvSpPr>
        <p:spPr>
          <a:xfrm>
            <a:off x="333905" y="5566321"/>
            <a:ext cx="4704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Azure Security Benchmark v3 - Network Security | Microsoft Docs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D097E-F078-475D-9773-6A5EBF23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24" y="381903"/>
            <a:ext cx="6405433" cy="593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5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1143247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Application security</a:t>
            </a:r>
            <a:endParaRPr lang="x-non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</a:t>
            </a:r>
            <a:r>
              <a:rPr lang="en-US" sz="3600" dirty="0"/>
              <a:t>7</a:t>
            </a:r>
            <a:endParaRPr lang="x-none" sz="3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B8C86-7D50-400C-A5FF-3AC1502C7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61" y="817246"/>
            <a:ext cx="3495430" cy="2611754"/>
          </a:xfrm>
          <a:prstGeom prst="rect">
            <a:avLst/>
          </a:prstGeom>
        </p:spPr>
      </p:pic>
      <p:pic>
        <p:nvPicPr>
          <p:cNvPr id="8" name="Picture 7" descr="Microsoft Identity Platform 2.0 with app registrations, client SDK, endpoint, and target audience. ">
            <a:extLst>
              <a:ext uri="{FF2B5EF4-FFF2-40B4-BE49-F238E27FC236}">
                <a16:creationId xmlns:a16="http://schemas.microsoft.com/office/drawing/2014/main" id="{B151E7ED-7499-4CC1-934E-B7DA22A76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5" y="3745864"/>
            <a:ext cx="3472436" cy="2302511"/>
          </a:xfrm>
          <a:prstGeom prst="rect">
            <a:avLst/>
          </a:prstGeom>
        </p:spPr>
      </p:pic>
      <p:pic>
        <p:nvPicPr>
          <p:cNvPr id="9" name="Picture 8" descr="Diagram showing the process for registering application in Azure AD based on the type of application.">
            <a:extLst>
              <a:ext uri="{FF2B5EF4-FFF2-40B4-BE49-F238E27FC236}">
                <a16:creationId xmlns:a16="http://schemas.microsoft.com/office/drawing/2014/main" id="{6B2D3EAE-AF50-4A67-AD7A-36E3C5A61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860" y="817246"/>
            <a:ext cx="8219375" cy="523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6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0736561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Identity and access security</a:t>
            </a:r>
            <a:endParaRPr lang="x-none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</a:t>
            </a:r>
            <a:r>
              <a:rPr lang="en-US" sz="3600" dirty="0"/>
              <a:t>8</a:t>
            </a:r>
            <a:endParaRPr lang="x-none" sz="3600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25A7D59-4E26-4B21-9540-FC9AA1D45206}"/>
              </a:ext>
            </a:extLst>
          </p:cNvPr>
          <p:cNvSpPr txBox="1">
            <a:spLocks/>
          </p:cNvSpPr>
          <p:nvPr/>
        </p:nvSpPr>
        <p:spPr>
          <a:xfrm>
            <a:off x="5959921" y="6233999"/>
            <a:ext cx="6232079" cy="430887"/>
          </a:xfrm>
          <a:prstGeom prst="rect">
            <a:avLst/>
          </a:prstGeom>
          <a:noFill/>
        </p:spPr>
        <p:txBody>
          <a:bodyPr vert="horz" wrap="square" lIns="137160" tIns="91440" rIns="137160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Zero Trust</a:t>
            </a:r>
            <a:r>
              <a:rPr lang="pl-PL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Always Verify – Least Access Principle – Assume Breach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A5DB2-F69C-4B05-A074-C9DF9EB9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0" y="900112"/>
            <a:ext cx="3668707" cy="3760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A2A48C-773C-4185-93E7-84091FD6B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947" y="3057526"/>
            <a:ext cx="7231703" cy="3171908"/>
          </a:xfrm>
          <a:prstGeom prst="rect">
            <a:avLst/>
          </a:prstGeom>
        </p:spPr>
      </p:pic>
      <p:pic>
        <p:nvPicPr>
          <p:cNvPr id="7" name="Picture 6" descr="Conditional access uses signals to control access to applications and data.">
            <a:extLst>
              <a:ext uri="{FF2B5EF4-FFF2-40B4-BE49-F238E27FC236}">
                <a16:creationId xmlns:a16="http://schemas.microsoft.com/office/drawing/2014/main" id="{35F34B05-CF1D-4AAE-88D4-0BD220116383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59" y="4741135"/>
            <a:ext cx="3668707" cy="1488298"/>
          </a:xfrm>
          <a:prstGeom prst="rect">
            <a:avLst/>
          </a:prstGeom>
          <a:blipFill dpi="0" rotWithShape="1">
            <a:blip r:embed="rId6"/>
            <a:srcRect/>
            <a:stretch>
              <a:fillRect t="-34423" b="-33990"/>
            </a:stretch>
          </a:blipFill>
          <a:ln w="1905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A9F4C-468B-4C74-B1AC-D6B80F5FA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4996" y="409575"/>
            <a:ext cx="2503654" cy="25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5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1219447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Identity and access security</a:t>
            </a:r>
            <a:endParaRPr lang="x-non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</a:t>
            </a:r>
            <a:r>
              <a:rPr lang="fr-FR" sz="3600" dirty="0"/>
              <a:t>8</a:t>
            </a:r>
            <a:endParaRPr lang="x-none" sz="3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83CE3A-B214-4709-A36B-52830BC8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325" y="1132965"/>
            <a:ext cx="4878590" cy="4592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D00E2A-54D0-4A85-86B1-357FAF7B5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1" y="1110128"/>
            <a:ext cx="4982094" cy="461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8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0736561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Proposal</a:t>
            </a:r>
            <a:endParaRPr lang="x-none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en-US" sz="3600" dirty="0"/>
              <a:t>09</a:t>
            </a:r>
            <a:endParaRPr lang="x-none" sz="3600" dirty="0">
              <a:solidFill>
                <a:schemeClr val="tx1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F7A621-2456-4EE7-A3CC-4CD37F07E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804" y="775252"/>
            <a:ext cx="10943195" cy="59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72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52946D-9B12-C248-ACAF-D8951BAF7A79}"/>
              </a:ext>
            </a:extLst>
          </p:cNvPr>
          <p:cNvSpPr txBox="1">
            <a:spLocks/>
          </p:cNvSpPr>
          <p:nvPr/>
        </p:nvSpPr>
        <p:spPr>
          <a:xfrm>
            <a:off x="254461" y="193114"/>
            <a:ext cx="1200978" cy="18340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700" b="0" i="0" kern="1200">
                <a:ln w="12700">
                  <a:solidFill>
                    <a:schemeClr val="accent6"/>
                  </a:solidFill>
                </a:ln>
                <a:noFill/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1</a:t>
            </a:r>
            <a:r>
              <a:rPr lang="x-none" sz="3600" dirty="0"/>
              <a:t>0</a:t>
            </a:r>
            <a:endParaRPr lang="x-none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2654291-1AED-6A4C-94EA-045E4B153AA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1219447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Issues and challenges</a:t>
            </a:r>
            <a:endParaRPr lang="x-none" sz="3600" dirty="0">
              <a:solidFill>
                <a:schemeClr val="tx2"/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BCDDD70-5F49-453C-A831-189FB8776EBF}"/>
              </a:ext>
            </a:extLst>
          </p:cNvPr>
          <p:cNvSpPr txBox="1">
            <a:spLocks/>
          </p:cNvSpPr>
          <p:nvPr/>
        </p:nvSpPr>
        <p:spPr>
          <a:xfrm>
            <a:off x="377716" y="1304579"/>
            <a:ext cx="10024929" cy="128855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Challenges / issues:</a:t>
            </a:r>
          </a:p>
          <a:p>
            <a:pPr>
              <a:spcAft>
                <a:spcPts val="1000"/>
              </a:spcAft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Isolation of Sentinel and any other global available service</a:t>
            </a:r>
          </a:p>
          <a:p>
            <a:pPr>
              <a:spcAft>
                <a:spcPts val="1000"/>
              </a:spcAft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Delegation model in Azure Lighthouse (bank vs. proxy like solutions)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4DA966B-489F-405B-80D4-3A4BF2915CD3}"/>
              </a:ext>
            </a:extLst>
          </p:cNvPr>
          <p:cNvSpPr txBox="1">
            <a:spLocks/>
          </p:cNvSpPr>
          <p:nvPr/>
        </p:nvSpPr>
        <p:spPr>
          <a:xfrm>
            <a:off x="377715" y="3791388"/>
            <a:ext cx="10024929" cy="128855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Dependencies:</a:t>
            </a:r>
          </a:p>
          <a:p>
            <a:pPr>
              <a:spcAft>
                <a:spcPts val="1000"/>
              </a:spcAft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Policy/resource templates FINMA ready</a:t>
            </a:r>
          </a:p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1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EAE2D-792A-6349-9AA5-EE02DDE6AF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264" y="3429000"/>
            <a:ext cx="6569217" cy="2437020"/>
          </a:xfrm>
        </p:spPr>
        <p:txBody>
          <a:bodyPr/>
          <a:lstStyle/>
          <a:p>
            <a:r>
              <a:rPr lang="en-US" sz="4800" dirty="0"/>
              <a:t>THANK YOU</a:t>
            </a:r>
            <a:endParaRPr lang="x-none" sz="4800" dirty="0"/>
          </a:p>
        </p:txBody>
      </p:sp>
    </p:spTree>
    <p:extLst>
      <p:ext uri="{BB962C8B-B14F-4D97-AF65-F5344CB8AC3E}">
        <p14:creationId xmlns:p14="http://schemas.microsoft.com/office/powerpoint/2010/main" val="43487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0736561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Welcome</a:t>
            </a:r>
            <a:endParaRPr lang="x-none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</a:t>
            </a:r>
            <a:r>
              <a:rPr lang="en-US" sz="3600" dirty="0"/>
              <a:t>0</a:t>
            </a:r>
            <a:endParaRPr lang="x-none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F8500-D78F-4590-B557-4F3F3F2FE095}"/>
              </a:ext>
            </a:extLst>
          </p:cNvPr>
          <p:cNvSpPr txBox="1"/>
          <p:nvPr/>
        </p:nvSpPr>
        <p:spPr>
          <a:xfrm>
            <a:off x="1455439" y="4095999"/>
            <a:ext cx="73448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Architecture of </a:t>
            </a:r>
            <a:r>
              <a:rPr lang="pl-PL" dirty="0">
                <a:solidFill>
                  <a:schemeClr val="tx2"/>
                </a:solidFill>
              </a:rPr>
              <a:t>IdM</a:t>
            </a:r>
            <a:r>
              <a:rPr lang="en-GB" dirty="0">
                <a:solidFill>
                  <a:schemeClr val="tx2"/>
                </a:solidFill>
              </a:rPr>
              <a:t> solutions</a:t>
            </a:r>
            <a:r>
              <a:rPr lang="pl-PL" dirty="0">
                <a:solidFill>
                  <a:schemeClr val="tx2"/>
                </a:solidFill>
              </a:rPr>
              <a:t> (AD DS, AD FS, AD CS, AAD)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Private, hybrid and public cloud projects</a:t>
            </a:r>
            <a:endParaRPr lang="pl-PL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Authorized Microsoft Trainings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9F050-818E-45FD-9734-728D802F8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1" y="4148920"/>
            <a:ext cx="900418" cy="870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1B0BD-BE54-4CD2-8AC5-D27B3157C95D}"/>
              </a:ext>
            </a:extLst>
          </p:cNvPr>
          <p:cNvSpPr txBox="1"/>
          <p:nvPr/>
        </p:nvSpPr>
        <p:spPr>
          <a:xfrm>
            <a:off x="254461" y="5163224"/>
            <a:ext cx="3999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Wojciech Pazdzierkiewicz | LinkedIn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47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1D70F4-C4D5-204B-B914-FFD45F504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6171"/>
            <a:ext cx="11141765" cy="43965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x-none" sz="2400" dirty="0"/>
              <a:t>01</a:t>
            </a:r>
            <a:r>
              <a:rPr lang="fr-FR" sz="2400" dirty="0"/>
              <a:t> 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Principles and requirements</a:t>
            </a:r>
            <a:endParaRPr lang="x-none" sz="2400" dirty="0"/>
          </a:p>
          <a:p>
            <a:pPr>
              <a:spcBef>
                <a:spcPts val="600"/>
              </a:spcBef>
            </a:pPr>
            <a:r>
              <a:rPr lang="x-none" sz="2400" dirty="0"/>
              <a:t>02</a:t>
            </a:r>
            <a:r>
              <a:rPr lang="fr-FR" sz="2400" dirty="0"/>
              <a:t> 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Governance</a:t>
            </a:r>
            <a:endParaRPr lang="x-none" sz="2400" dirty="0"/>
          </a:p>
          <a:p>
            <a:pPr>
              <a:spcBef>
                <a:spcPts val="600"/>
              </a:spcBef>
            </a:pPr>
            <a:r>
              <a:rPr lang="x-none" sz="2400" dirty="0"/>
              <a:t>03</a:t>
            </a:r>
            <a:r>
              <a:rPr lang="en-US" sz="2400" dirty="0"/>
              <a:t> 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Regulatory compliance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x-none" sz="2400" dirty="0"/>
              <a:t>0</a:t>
            </a:r>
            <a:r>
              <a:rPr lang="en-US" sz="2400" dirty="0"/>
              <a:t>4 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Host security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x-none" sz="2400" dirty="0"/>
              <a:t>0</a:t>
            </a:r>
            <a:r>
              <a:rPr lang="en-US" sz="2400" dirty="0"/>
              <a:t>5 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Storage security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/>
              <a:t>06 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Network security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x-none" sz="2400" dirty="0"/>
              <a:t>0</a:t>
            </a:r>
            <a:r>
              <a:rPr lang="en-US" sz="2400" dirty="0"/>
              <a:t>7 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Application security</a:t>
            </a:r>
            <a:endParaRPr lang="en-US" sz="2400" dirty="0"/>
          </a:p>
          <a:p>
            <a:pPr>
              <a:spcBef>
                <a:spcPts val="600"/>
              </a:spcBef>
            </a:pPr>
            <a:r>
              <a:rPr lang="en-US" sz="2400" dirty="0"/>
              <a:t>08 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Identity and access security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09 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Proposal</a:t>
            </a:r>
            <a:endParaRPr lang="en-US" sz="2400" dirty="0">
              <a:ln>
                <a:noFill/>
              </a:ln>
              <a:solidFill>
                <a:srgbClr val="000000"/>
              </a:solidFill>
              <a:latin typeface="Arial"/>
              <a:ea typeface="ＭＳ Ｐゴシック"/>
            </a:endParaRPr>
          </a:p>
          <a:p>
            <a:pPr>
              <a:spcBef>
                <a:spcPts val="600"/>
              </a:spcBef>
            </a:pPr>
            <a:r>
              <a:rPr lang="en-US" sz="2400" dirty="0"/>
              <a:t>10 </a:t>
            </a:r>
            <a:r>
              <a:rPr lang="en-US" sz="24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Issues and challenges</a:t>
            </a:r>
          </a:p>
          <a:p>
            <a:pPr>
              <a:spcBef>
                <a:spcPts val="600"/>
              </a:spcBef>
            </a:pPr>
            <a:endParaRPr lang="x-non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78C17C-0797-254E-B1A9-5BE14E61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919F5-4D79-2944-8A29-3B3D4AD905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91600" y="6342212"/>
            <a:ext cx="2743200" cy="126789"/>
          </a:xfrm>
        </p:spPr>
        <p:txBody>
          <a:bodyPr/>
          <a:lstStyle/>
          <a:p>
            <a:fld id="{BB55D76A-9B6E-CD41-ABBE-F6C938295BA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7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0736561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Principles and requirements</a:t>
            </a:r>
            <a:endParaRPr lang="x-none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01</a:t>
            </a:r>
            <a:endParaRPr lang="x-none" sz="36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86AE20-36BE-47A3-9730-A34D77B89B56}"/>
              </a:ext>
            </a:extLst>
          </p:cNvPr>
          <p:cNvSpPr txBox="1">
            <a:spLocks/>
          </p:cNvSpPr>
          <p:nvPr/>
        </p:nvSpPr>
        <p:spPr bwMode="auto">
          <a:xfrm>
            <a:off x="7095300" y="878002"/>
            <a:ext cx="4942508" cy="310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MS PGothic" panose="020B0600070205080204" pitchFamily="34" charset="-128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MS PGothic" panose="020B0600070205080204" pitchFamily="34" charset="-128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Standards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ABB-SEC-001 Audit &amp; Regulatory </a:t>
            </a:r>
            <a:r>
              <a:rPr lang="en-US" kern="0" dirty="0" err="1">
                <a:solidFill>
                  <a:srgbClr val="000000"/>
                </a:solidFill>
                <a:latin typeface="Arial"/>
              </a:rPr>
              <a:t>Servcies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ABB-SEC-002 Emergency Response </a:t>
            </a:r>
            <a:r>
              <a:rPr lang="en-US" kern="0" dirty="0" err="1">
                <a:solidFill>
                  <a:srgbClr val="000000"/>
                </a:solidFill>
                <a:latin typeface="Arial"/>
              </a:rPr>
              <a:t>Servcies</a:t>
            </a:r>
            <a:endParaRPr lang="en-US" kern="0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ABB-SEC-003 Endpoint Security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ABB-SEC-004 Vulnerability Scanning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ABB-SEC-005 Health Checks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ABB-SEC-006 SIEM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ABB-SEC-007 Identity &amp; Authorization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lang="en-US" sz="24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F077B4-B60B-48DC-A757-9FBB914FEBEB}"/>
              </a:ext>
            </a:extLst>
          </p:cNvPr>
          <p:cNvSpPr txBox="1">
            <a:spLocks/>
          </p:cNvSpPr>
          <p:nvPr/>
        </p:nvSpPr>
        <p:spPr bwMode="auto">
          <a:xfrm>
            <a:off x="254461" y="878000"/>
            <a:ext cx="5317283" cy="3125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MS PGothic" panose="020B0600070205080204" pitchFamily="34" charset="-128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MS PGothic" panose="020B0600070205080204" pitchFamily="34" charset="-128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Principles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L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east privilege (just enough access – just in time)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Data encryption at rest and in transit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Endpoint protection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Monitor system security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Cross-border constrains including access to resources outside of Switzerland </a:t>
            </a:r>
          </a:p>
          <a:p>
            <a:pPr marL="0" indent="0">
              <a:buClr>
                <a:srgbClr val="000000"/>
              </a:buClr>
              <a:buNone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Zero Trust approach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AE7BBF-38CB-4FBA-BE86-3FD6C83DEB0D}"/>
              </a:ext>
            </a:extLst>
          </p:cNvPr>
          <p:cNvSpPr txBox="1">
            <a:spLocks/>
          </p:cNvSpPr>
          <p:nvPr/>
        </p:nvSpPr>
        <p:spPr bwMode="auto">
          <a:xfrm>
            <a:off x="1055704" y="4245613"/>
            <a:ext cx="4681835" cy="249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MS PGothic" panose="020B0600070205080204" pitchFamily="34" charset="-128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MS PGothic" panose="020B0600070205080204" pitchFamily="34" charset="-128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Functional requirements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Adaptive isolation in the following areas:</a:t>
            </a:r>
          </a:p>
          <a:p>
            <a:pPr lvl="1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computing platform</a:t>
            </a:r>
          </a:p>
          <a:p>
            <a:pPr lvl="1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s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torage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anose="020B0600070205080204" pitchFamily="34" charset="-128"/>
            </a:endParaRPr>
          </a:p>
          <a:p>
            <a:pPr lvl="1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networking</a:t>
            </a:r>
          </a:p>
          <a:p>
            <a:pPr lvl="1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l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og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 collection</a:t>
            </a:r>
          </a:p>
          <a:p>
            <a:pPr lvl="1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a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nalytics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anose="020B0600070205080204" pitchFamily="34" charset="-128"/>
            </a:endParaRPr>
          </a:p>
          <a:p>
            <a:pPr lvl="1">
              <a:buClr>
                <a:srgbClr val="0000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monitoring / alerting</a:t>
            </a:r>
          </a:p>
          <a:p>
            <a:pPr lvl="1">
              <a:buClr>
                <a:srgbClr val="000000"/>
              </a:buClr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</a:rPr>
              <a:t>IAM</a:t>
            </a:r>
          </a:p>
          <a:p>
            <a:pPr lvl="1">
              <a:buClr>
                <a:srgbClr val="000000"/>
              </a:buClr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anose="020B060007020508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4118E9-87C1-4B9F-8B65-BA4C228CCE16}"/>
              </a:ext>
            </a:extLst>
          </p:cNvPr>
          <p:cNvSpPr txBox="1">
            <a:spLocks/>
          </p:cNvSpPr>
          <p:nvPr/>
        </p:nvSpPr>
        <p:spPr bwMode="auto">
          <a:xfrm>
            <a:off x="6953328" y="4246881"/>
            <a:ext cx="4272979" cy="115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509588" indent="-1635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55663" indent="-1730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2033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600">
                <a:solidFill>
                  <a:schemeClr val="bg1"/>
                </a:solidFill>
                <a:latin typeface="+mn-lt"/>
                <a:ea typeface="MS PGothic" panose="020B0600070205080204" pitchFamily="34" charset="-128"/>
              </a:defRPr>
            </a:lvl4pPr>
            <a:lvl5pPr marL="1539875" indent="-163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MS PGothic" panose="020B0600070205080204" pitchFamily="34" charset="-128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Non-functional requirements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Must comply with security features of the design and support FINMA audits</a:t>
            </a:r>
          </a:p>
        </p:txBody>
      </p:sp>
    </p:spTree>
    <p:extLst>
      <p:ext uri="{BB962C8B-B14F-4D97-AF65-F5344CB8AC3E}">
        <p14:creationId xmlns:p14="http://schemas.microsoft.com/office/powerpoint/2010/main" val="298423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0736561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Principles and requirements</a:t>
            </a:r>
            <a:endParaRPr lang="x-none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01</a:t>
            </a:r>
            <a:endParaRPr lang="x-none" sz="3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5086-11DD-4C0C-B7A8-AFFBA8EA092F}"/>
              </a:ext>
            </a:extLst>
          </p:cNvPr>
          <p:cNvSpPr txBox="1"/>
          <p:nvPr/>
        </p:nvSpPr>
        <p:spPr>
          <a:xfrm>
            <a:off x="322539" y="5019630"/>
            <a:ext cx="40558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Microsoft Zero Trust Guidance Center | Microsoft Docs</a:t>
            </a:r>
            <a:endParaRPr lang="en-US" sz="1200" dirty="0"/>
          </a:p>
        </p:txBody>
      </p:sp>
      <p:pic>
        <p:nvPicPr>
          <p:cNvPr id="10" name="Picture 9" descr="Image of house used to convey the concept of Zero Trust.  Guiding principles are the foundation, then six pillars are holding up the roof of the house.">
            <a:extLst>
              <a:ext uri="{FF2B5EF4-FFF2-40B4-BE49-F238E27FC236}">
                <a16:creationId xmlns:a16="http://schemas.microsoft.com/office/drawing/2014/main" id="{59D8A17D-360D-4DB6-9E9C-212281F0A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1" y="1657843"/>
            <a:ext cx="4618365" cy="33078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5C8FB5-6E2D-4AC0-9A9C-B1A9B7CBB5F1}"/>
              </a:ext>
            </a:extLst>
          </p:cNvPr>
          <p:cNvSpPr txBox="1"/>
          <p:nvPr/>
        </p:nvSpPr>
        <p:spPr>
          <a:xfrm>
            <a:off x="254461" y="933155"/>
            <a:ext cx="11683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Zero Trust </a:t>
            </a:r>
            <a:r>
              <a:rPr lang="en-US" dirty="0">
                <a:solidFill>
                  <a:schemeClr val="tx2"/>
                </a:solidFill>
              </a:rPr>
              <a:t>assumes everything is on an untrusted network, </a:t>
            </a:r>
            <a:r>
              <a:rPr lang="pl-PL" dirty="0">
                <a:solidFill>
                  <a:schemeClr val="tx2"/>
                </a:solidFill>
              </a:rPr>
              <a:t>including</a:t>
            </a:r>
            <a:r>
              <a:rPr lang="en-US" dirty="0">
                <a:solidFill>
                  <a:schemeClr val="tx2"/>
                </a:solidFill>
              </a:rPr>
              <a:t> resources behind the firewalls of the corporate network.</a:t>
            </a:r>
            <a:r>
              <a:rPr lang="pl-PL" dirty="0">
                <a:solidFill>
                  <a:schemeClr val="tx2"/>
                </a:solidFill>
              </a:rPr>
              <a:t> Main</a:t>
            </a:r>
            <a:r>
              <a:rPr lang="en-US" dirty="0">
                <a:solidFill>
                  <a:schemeClr val="tx2"/>
                </a:solidFill>
              </a:rPr>
              <a:t> principle</a:t>
            </a:r>
            <a:r>
              <a:rPr lang="pl-PL" dirty="0">
                <a:solidFill>
                  <a:schemeClr val="tx2"/>
                </a:solidFill>
              </a:rPr>
              <a:t>:</a:t>
            </a:r>
            <a:r>
              <a:rPr lang="en-US" dirty="0">
                <a:solidFill>
                  <a:schemeClr val="tx2"/>
                </a:solidFill>
              </a:rPr>
              <a:t> “</a:t>
            </a:r>
            <a:r>
              <a:rPr lang="en-US" b="1" dirty="0">
                <a:solidFill>
                  <a:schemeClr val="tx2"/>
                </a:solidFill>
              </a:rPr>
              <a:t>trust no one, verify everything.</a:t>
            </a:r>
            <a:r>
              <a:rPr lang="en-US" dirty="0">
                <a:solidFill>
                  <a:schemeClr val="tx2"/>
                </a:solidFill>
              </a:rPr>
              <a:t>”</a:t>
            </a:r>
            <a:endParaRPr lang="en-US" dirty="0">
              <a:solidFill>
                <a:schemeClr val="tx2"/>
              </a:solidFill>
              <a:cs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7EDCA-10DB-472B-BB3D-4103DA4039EC}"/>
              </a:ext>
            </a:extLst>
          </p:cNvPr>
          <p:cNvSpPr txBox="1"/>
          <p:nvPr/>
        </p:nvSpPr>
        <p:spPr>
          <a:xfrm>
            <a:off x="5759920" y="1840720"/>
            <a:ext cx="52343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 practice</a:t>
            </a:r>
            <a:r>
              <a:rPr lang="pl-PL" dirty="0">
                <a:solidFill>
                  <a:schemeClr val="tx2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we no longer assume that a password is sufficient to validate a user but add multi-factor authentication to provide additional checks</a:t>
            </a:r>
            <a:endParaRPr lang="pl-PL" dirty="0">
              <a:solidFill>
                <a:schemeClr val="tx2"/>
              </a:solidFill>
            </a:endParaRPr>
          </a:p>
          <a:p>
            <a:endParaRPr lang="pl-PL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instead of granting access to all devices on the corporate network, users are allowed access only to the specific applications or data that they need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CC2D1-277C-4D31-94C1-E5FBB4D4C79F}"/>
              </a:ext>
            </a:extLst>
          </p:cNvPr>
          <p:cNvSpPr txBox="1"/>
          <p:nvPr/>
        </p:nvSpPr>
        <p:spPr>
          <a:xfrm>
            <a:off x="2538670" y="5331415"/>
            <a:ext cx="96174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chemeClr val="tx2"/>
                </a:solidFill>
                <a:effectLst/>
              </a:rPr>
              <a:t>Core Principle of Zero Trust</a:t>
            </a:r>
            <a:endParaRPr lang="en-GB" b="0" i="0" dirty="0">
              <a:solidFill>
                <a:schemeClr val="tx2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</a:rPr>
              <a:t>The network is considered hostile (assume breach)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</a:rPr>
              <a:t>Access control enforcement is as granular as possible (least privilege/ identity perimeter)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2"/>
                </a:solidFill>
                <a:effectLst/>
              </a:rPr>
              <a:t>User privileges and attributes granting access to resources are continuously monitored and validated (always monitor and verify/never trust)</a:t>
            </a:r>
          </a:p>
        </p:txBody>
      </p:sp>
    </p:spTree>
    <p:extLst>
      <p:ext uri="{BB962C8B-B14F-4D97-AF65-F5344CB8AC3E}">
        <p14:creationId xmlns:p14="http://schemas.microsoft.com/office/powerpoint/2010/main" val="115265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0736561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Governance</a:t>
            </a:r>
            <a:endParaRPr lang="x-none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</a:t>
            </a:r>
            <a:r>
              <a:rPr lang="en-US" sz="3600" dirty="0"/>
              <a:t>2</a:t>
            </a:r>
            <a:endParaRPr lang="x-none" sz="3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34425-D8E4-48E7-A9E8-3E9A93935E61}"/>
              </a:ext>
            </a:extLst>
          </p:cNvPr>
          <p:cNvSpPr txBox="1"/>
          <p:nvPr/>
        </p:nvSpPr>
        <p:spPr>
          <a:xfrm>
            <a:off x="4510144" y="6218914"/>
            <a:ext cx="8033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Azure Security Benchmark v3 - Governance and Strategy | Microsoft Docs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D4FB1-E156-4B8D-97D7-779A9A2B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1" y="891516"/>
            <a:ext cx="4012739" cy="3725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190DF-8540-4D92-ABA7-02E032041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561" y="962498"/>
            <a:ext cx="3465149" cy="3725034"/>
          </a:xfrm>
          <a:prstGeom prst="rect">
            <a:avLst/>
          </a:prstGeom>
        </p:spPr>
      </p:pic>
      <p:pic>
        <p:nvPicPr>
          <p:cNvPr id="6" name="Picture 5" descr="Hierarchy Diagram - Management groups, contain and manage subscriptions.  Subscriptions contain and organization resource groups.">
            <a:extLst>
              <a:ext uri="{FF2B5EF4-FFF2-40B4-BE49-F238E27FC236}">
                <a16:creationId xmlns:a16="http://schemas.microsoft.com/office/drawing/2014/main" id="{C1477F6F-5F04-4C6B-874F-CD00EF512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474" y="3280407"/>
            <a:ext cx="3756270" cy="191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7C73A4-52DC-4E61-AD49-EA08AC4F8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539" y="4616549"/>
            <a:ext cx="1269000" cy="90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2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1143247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Regulatory compliance</a:t>
            </a:r>
            <a:endParaRPr lang="x-non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</a:t>
            </a:r>
            <a:r>
              <a:rPr lang="fr-FR" sz="3600" dirty="0"/>
              <a:t>3</a:t>
            </a:r>
            <a:endParaRPr lang="x-none" sz="3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34311-8D22-4049-93ED-2A1600CA9DD6}"/>
              </a:ext>
            </a:extLst>
          </p:cNvPr>
          <p:cNvSpPr txBox="1"/>
          <p:nvPr/>
        </p:nvSpPr>
        <p:spPr>
          <a:xfrm>
            <a:off x="368448" y="5679602"/>
            <a:ext cx="666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Overview of the Azure Security Benchmark v3 | Microsoft Docs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C9DA2-BD3F-4711-935C-478BB741500B}"/>
              </a:ext>
            </a:extLst>
          </p:cNvPr>
          <p:cNvSpPr txBox="1"/>
          <p:nvPr/>
        </p:nvSpPr>
        <p:spPr>
          <a:xfrm>
            <a:off x="142875" y="895725"/>
            <a:ext cx="8889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Defender for Cloud for regulatory compliance</a:t>
            </a:r>
          </a:p>
        </p:txBody>
      </p:sp>
      <p:pic>
        <p:nvPicPr>
          <p:cNvPr id="9" name="Picture 8" descr="regulatory compliance dashboard ">
            <a:extLst>
              <a:ext uri="{FF2B5EF4-FFF2-40B4-BE49-F238E27FC236}">
                <a16:creationId xmlns:a16="http://schemas.microsoft.com/office/drawing/2014/main" id="{8C9341BB-0FE7-4071-8180-7DC2A03E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61" y="1524615"/>
            <a:ext cx="5976097" cy="376456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C7196D-3E87-480E-81DD-3E93FC8910D0}"/>
              </a:ext>
            </a:extLst>
          </p:cNvPr>
          <p:cNvSpPr/>
          <p:nvPr/>
        </p:nvSpPr>
        <p:spPr>
          <a:xfrm>
            <a:off x="6246155" y="1428819"/>
            <a:ext cx="5691384" cy="972430"/>
          </a:xfrm>
          <a:custGeom>
            <a:avLst/>
            <a:gdLst>
              <a:gd name="connsiteX0" fmla="*/ 0 w 2377347"/>
              <a:gd name="connsiteY0" fmla="*/ 0 h 1188673"/>
              <a:gd name="connsiteX1" fmla="*/ 2377347 w 2377347"/>
              <a:gd name="connsiteY1" fmla="*/ 0 h 1188673"/>
              <a:gd name="connsiteX2" fmla="*/ 2377347 w 2377347"/>
              <a:gd name="connsiteY2" fmla="*/ 1188673 h 1188673"/>
              <a:gd name="connsiteX3" fmla="*/ 0 w 2377347"/>
              <a:gd name="connsiteY3" fmla="*/ 1188673 h 1188673"/>
              <a:gd name="connsiteX4" fmla="*/ 0 w 2377347"/>
              <a:gd name="connsiteY4" fmla="*/ 0 h 118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47" h="1188673">
                <a:moveTo>
                  <a:pt x="0" y="0"/>
                </a:moveTo>
                <a:lnTo>
                  <a:pt x="2377347" y="0"/>
                </a:lnTo>
                <a:lnTo>
                  <a:pt x="2377347" y="1188673"/>
                </a:lnTo>
                <a:lnTo>
                  <a:pt x="0" y="1188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89642" rIns="134464" bIns="89642" numCol="1" spcCol="1270" anchor="ctr" anchorCtr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Azure Security Benchmark (ASB) provides prescriptive best practices and recommendations to help improve the security of workloads, data, and services on Azure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586B89-6017-46AC-B248-9A5DE728DBAC}"/>
              </a:ext>
            </a:extLst>
          </p:cNvPr>
          <p:cNvSpPr/>
          <p:nvPr/>
        </p:nvSpPr>
        <p:spPr>
          <a:xfrm>
            <a:off x="6246155" y="2626928"/>
            <a:ext cx="5469595" cy="1413497"/>
          </a:xfrm>
          <a:custGeom>
            <a:avLst/>
            <a:gdLst>
              <a:gd name="connsiteX0" fmla="*/ 0 w 2377347"/>
              <a:gd name="connsiteY0" fmla="*/ 0 h 1188673"/>
              <a:gd name="connsiteX1" fmla="*/ 2377347 w 2377347"/>
              <a:gd name="connsiteY1" fmla="*/ 0 h 1188673"/>
              <a:gd name="connsiteX2" fmla="*/ 2377347 w 2377347"/>
              <a:gd name="connsiteY2" fmla="*/ 1188673 h 1188673"/>
              <a:gd name="connsiteX3" fmla="*/ 0 w 2377347"/>
              <a:gd name="connsiteY3" fmla="*/ 1188673 h 1188673"/>
              <a:gd name="connsiteX4" fmla="*/ 0 w 2377347"/>
              <a:gd name="connsiteY4" fmla="*/ 0 h 118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47" h="1188673">
                <a:moveTo>
                  <a:pt x="0" y="0"/>
                </a:moveTo>
                <a:lnTo>
                  <a:pt x="2377347" y="0"/>
                </a:lnTo>
                <a:lnTo>
                  <a:pt x="2377347" y="1188673"/>
                </a:lnTo>
                <a:lnTo>
                  <a:pt x="0" y="1188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89642" rIns="134464" bIns="89642" numCol="1" spcCol="1270" anchor="ctr" anchorCtr="0">
            <a:noAutofit/>
          </a:bodyPr>
          <a:lstStyle/>
          <a:p>
            <a:r>
              <a:rPr lang="en-US" sz="16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Security controls: </a:t>
            </a:r>
            <a:r>
              <a:rPr lang="en-US" sz="1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recommendations are generally applicable across your Azure tenant and Azure services. Each recommendation identifies a list of stakeholders that are typically involved in planning, approval, or implementation of the benchmark.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4722E4C-7A73-4C24-A16B-6FBED9C35434}"/>
              </a:ext>
            </a:extLst>
          </p:cNvPr>
          <p:cNvSpPr/>
          <p:nvPr/>
        </p:nvSpPr>
        <p:spPr>
          <a:xfrm>
            <a:off x="6246155" y="4452205"/>
            <a:ext cx="5224026" cy="836979"/>
          </a:xfrm>
          <a:custGeom>
            <a:avLst/>
            <a:gdLst>
              <a:gd name="connsiteX0" fmla="*/ 0 w 2377347"/>
              <a:gd name="connsiteY0" fmla="*/ 0 h 1188673"/>
              <a:gd name="connsiteX1" fmla="*/ 2377347 w 2377347"/>
              <a:gd name="connsiteY1" fmla="*/ 0 h 1188673"/>
              <a:gd name="connsiteX2" fmla="*/ 2377347 w 2377347"/>
              <a:gd name="connsiteY2" fmla="*/ 1188673 h 1188673"/>
              <a:gd name="connsiteX3" fmla="*/ 0 w 2377347"/>
              <a:gd name="connsiteY3" fmla="*/ 1188673 h 1188673"/>
              <a:gd name="connsiteX4" fmla="*/ 0 w 2377347"/>
              <a:gd name="connsiteY4" fmla="*/ 0 h 118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47" h="1188673">
                <a:moveTo>
                  <a:pt x="0" y="0"/>
                </a:moveTo>
                <a:lnTo>
                  <a:pt x="2377347" y="0"/>
                </a:lnTo>
                <a:lnTo>
                  <a:pt x="2377347" y="1188673"/>
                </a:lnTo>
                <a:lnTo>
                  <a:pt x="0" y="118867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89642" rIns="134464" bIns="89642" numCol="1" spcCol="1270" anchor="ctr" anchorCtr="0">
            <a:noAutofit/>
          </a:bodyPr>
          <a:lstStyle/>
          <a:p>
            <a:r>
              <a:rPr lang="en-US" sz="1600" b="1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 baselines: </a:t>
            </a:r>
            <a:r>
              <a:rPr lang="en-US" sz="160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These apply the controls to individual Azure services to provide recommendations on that service’s security configuration.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653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1219447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Host security</a:t>
            </a:r>
            <a:endParaRPr lang="x-non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</a:t>
            </a:r>
            <a:r>
              <a:rPr lang="en-US" sz="3600" dirty="0"/>
              <a:t>4</a:t>
            </a:r>
            <a:endParaRPr lang="x-none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4461" y="775252"/>
            <a:ext cx="11672496" cy="52379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25" lvl="2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E9DA7-3F34-4733-9F45-F8653521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61" y="775252"/>
            <a:ext cx="4429173" cy="356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FDDA4-DA8F-446E-A12D-FD8D1294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775251"/>
            <a:ext cx="6159879" cy="59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06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72553" y="193114"/>
            <a:ext cx="11143247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Storage security</a:t>
            </a:r>
            <a:endParaRPr lang="x-none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F505-966D-2E49-A4B8-5D50243D042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54461" y="193114"/>
            <a:ext cx="1200978" cy="1834029"/>
          </a:xfrm>
        </p:spPr>
        <p:txBody>
          <a:bodyPr/>
          <a:lstStyle/>
          <a:p>
            <a:r>
              <a:rPr lang="x-none" sz="3600" dirty="0"/>
              <a:t>0</a:t>
            </a:r>
            <a:r>
              <a:rPr lang="fr-FR" sz="3600" dirty="0"/>
              <a:t>5</a:t>
            </a:r>
            <a:endParaRPr lang="x-none" sz="36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BD8B5-5BC1-42A4-A355-F9AD2CB9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61" y="775252"/>
            <a:ext cx="3570918" cy="3415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96449E-BC71-47A7-8DD2-5C87B461A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89" y="724140"/>
            <a:ext cx="6838950" cy="5843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50711-E40E-4794-B812-5D67B1DBE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901" y="4410075"/>
            <a:ext cx="2427478" cy="21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18343"/>
      </p:ext>
    </p:extLst>
  </p:cSld>
  <p:clrMapOvr>
    <a:masterClrMapping/>
  </p:clrMapOvr>
</p:sld>
</file>

<file path=ppt/theme/theme1.xml><?xml version="1.0" encoding="utf-8"?>
<a:theme xmlns:a="http://schemas.openxmlformats.org/drawingml/2006/main" name="NewCo Template">
  <a:themeElements>
    <a:clrScheme name="Kyndryl Colors">
      <a:dk1>
        <a:srgbClr val="F2F1EE"/>
      </a:dk1>
      <a:lt1>
        <a:srgbClr val="FFFFFF"/>
      </a:lt1>
      <a:dk2>
        <a:srgbClr val="042315"/>
      </a:dk2>
      <a:lt2>
        <a:srgbClr val="2A494C"/>
      </a:lt2>
      <a:accent1>
        <a:srgbClr val="FF462C"/>
      </a:accent1>
      <a:accent2>
        <a:srgbClr val="8D978B"/>
      </a:accent2>
      <a:accent3>
        <a:srgbClr val="4CDD83"/>
      </a:accent3>
      <a:accent4>
        <a:srgbClr val="F2F1EE"/>
      </a:accent4>
      <a:accent5>
        <a:srgbClr val="9E9287"/>
      </a:accent5>
      <a:accent6>
        <a:srgbClr val="BBBBBB"/>
      </a:accent6>
      <a:hlink>
        <a:srgbClr val="FF462C"/>
      </a:hlink>
      <a:folHlink>
        <a:srgbClr val="BABA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0f29810-3274-4374-a061-681b8facd7d2">
      <UserInfo>
        <DisplayName>LF-Americas-NewBiz-IBM NewCo Members</DisplayName>
        <AccountId>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49EA88BF56DA4AAEB528D3E8CCB286" ma:contentTypeVersion="12" ma:contentTypeDescription="Create a new document." ma:contentTypeScope="" ma:versionID="e7d7dd67eeceec945e19d56f63864052">
  <xsd:schema xmlns:xsd="http://www.w3.org/2001/XMLSchema" xmlns:xs="http://www.w3.org/2001/XMLSchema" xmlns:p="http://schemas.microsoft.com/office/2006/metadata/properties" xmlns:ns2="80d62f26-4090-431c-97f9-fd57774cbf5f" xmlns:ns3="50f29810-3274-4374-a061-681b8facd7d2" targetNamespace="http://schemas.microsoft.com/office/2006/metadata/properties" ma:root="true" ma:fieldsID="0b701a844ee60b7ba3523c7c397689e4" ns2:_="" ns3:_="">
    <xsd:import namespace="80d62f26-4090-431c-97f9-fd57774cbf5f"/>
    <xsd:import namespace="50f29810-3274-4374-a061-681b8facd7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d62f26-4090-431c-97f9-fd57774cbf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f29810-3274-4374-a061-681b8facd7d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C8E937-4CF1-428D-AE9A-6FF7182CED01}">
  <ds:schemaRefs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50f29810-3274-4374-a061-681b8facd7d2"/>
    <ds:schemaRef ds:uri="80d62f26-4090-431c-97f9-fd57774cbf5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C173387-9811-48DE-8AD9-3943B2E3CED3}">
  <ds:schemaRefs>
    <ds:schemaRef ds:uri="50f29810-3274-4374-a061-681b8facd7d2"/>
    <ds:schemaRef ds:uri="80d62f26-4090-431c-97f9-fd57774cbf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D1F5DE1-AF70-41E9-A02F-B159F3CD5C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3027</TotalTime>
  <Words>549</Words>
  <Application>Microsoft Office PowerPoint</Application>
  <PresentationFormat>Widescreen</PresentationFormat>
  <Paragraphs>102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TWK Everett</vt:lpstr>
      <vt:lpstr>Wingdings</vt:lpstr>
      <vt:lpstr>NewCo Template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YUKO HAMASAKI</dc:creator>
  <cp:lastModifiedBy>Wojciech.Pazdzierkiewicz</cp:lastModifiedBy>
  <cp:revision>109</cp:revision>
  <dcterms:created xsi:type="dcterms:W3CDTF">2021-02-16T19:23:36Z</dcterms:created>
  <dcterms:modified xsi:type="dcterms:W3CDTF">2022-05-04T07:36:04Z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0x010100A949EA88BF56DA4AAEB528D3E8CCB286</vt:lpwstr>
  </property>
</Properties>
</file>